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E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B04E70-D0A0-4194-989C-2C6EAB16060C}" v="3" dt="2022-07-14T11:26:24.6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Paraschiv" userId="ef4bfcff-942c-461f-b81f-bc554e75c053" providerId="ADAL" clId="{70B04E70-D0A0-4194-989C-2C6EAB16060C}"/>
    <pc:docChg chg="undo custSel addSld delSld modSld">
      <pc:chgData name="Maria Paraschiv" userId="ef4bfcff-942c-461f-b81f-bc554e75c053" providerId="ADAL" clId="{70B04E70-D0A0-4194-989C-2C6EAB16060C}" dt="2022-07-14T11:29:38.050" v="54" actId="1037"/>
      <pc:docMkLst>
        <pc:docMk/>
      </pc:docMkLst>
      <pc:sldChg chg="addSp delSp modSp mod">
        <pc:chgData name="Maria Paraschiv" userId="ef4bfcff-942c-461f-b81f-bc554e75c053" providerId="ADAL" clId="{70B04E70-D0A0-4194-989C-2C6EAB16060C}" dt="2022-07-14T11:29:38.050" v="54" actId="1037"/>
        <pc:sldMkLst>
          <pc:docMk/>
          <pc:sldMk cId="735055547" sldId="256"/>
        </pc:sldMkLst>
        <pc:spChg chg="add mod ord">
          <ac:chgData name="Maria Paraschiv" userId="ef4bfcff-942c-461f-b81f-bc554e75c053" providerId="ADAL" clId="{70B04E70-D0A0-4194-989C-2C6EAB16060C}" dt="2022-07-14T11:27:43.846" v="13" actId="207"/>
          <ac:spMkLst>
            <pc:docMk/>
            <pc:sldMk cId="735055547" sldId="256"/>
            <ac:spMk id="2" creationId="{39DB7C0E-EFC0-70D8-95ED-8372C6FB539D}"/>
          </ac:spMkLst>
        </pc:spChg>
        <pc:spChg chg="add del mod ord">
          <ac:chgData name="Maria Paraschiv" userId="ef4bfcff-942c-461f-b81f-bc554e75c053" providerId="ADAL" clId="{70B04E70-D0A0-4194-989C-2C6EAB16060C}" dt="2022-07-14T11:29:38.050" v="54" actId="1037"/>
          <ac:spMkLst>
            <pc:docMk/>
            <pc:sldMk cId="735055547" sldId="256"/>
            <ac:spMk id="3" creationId="{65DB209F-D339-B5AA-8D13-F2638C966FA6}"/>
          </ac:spMkLst>
        </pc:spChg>
        <pc:spChg chg="del">
          <ac:chgData name="Maria Paraschiv" userId="ef4bfcff-942c-461f-b81f-bc554e75c053" providerId="ADAL" clId="{70B04E70-D0A0-4194-989C-2C6EAB16060C}" dt="2022-07-14T11:27:13.001" v="9" actId="478"/>
          <ac:spMkLst>
            <pc:docMk/>
            <pc:sldMk cId="735055547" sldId="256"/>
            <ac:spMk id="10" creationId="{08C5FD13-43AC-1B1E-0AFE-647FD4E777DD}"/>
          </ac:spMkLst>
        </pc:spChg>
        <pc:spChg chg="mod">
          <ac:chgData name="Maria Paraschiv" userId="ef4bfcff-942c-461f-b81f-bc554e75c053" providerId="ADAL" clId="{70B04E70-D0A0-4194-989C-2C6EAB16060C}" dt="2022-07-14T11:29:32.167" v="49" actId="1076"/>
          <ac:spMkLst>
            <pc:docMk/>
            <pc:sldMk cId="735055547" sldId="256"/>
            <ac:spMk id="11" creationId="{D8F76303-F9D7-BAC8-4123-0CF300630092}"/>
          </ac:spMkLst>
        </pc:spChg>
        <pc:picChg chg="mod ord">
          <ac:chgData name="Maria Paraschiv" userId="ef4bfcff-942c-461f-b81f-bc554e75c053" providerId="ADAL" clId="{70B04E70-D0A0-4194-989C-2C6EAB16060C}" dt="2022-07-14T11:28:44.787" v="34" actId="1076"/>
          <ac:picMkLst>
            <pc:docMk/>
            <pc:sldMk cId="735055547" sldId="256"/>
            <ac:picMk id="9" creationId="{F5A8368C-B092-6060-9F04-4CEE66205C4B}"/>
          </ac:picMkLst>
        </pc:picChg>
      </pc:sldChg>
      <pc:sldChg chg="addSp delSp modSp new del mod">
        <pc:chgData name="Maria Paraschiv" userId="ef4bfcff-942c-461f-b81f-bc554e75c053" providerId="ADAL" clId="{70B04E70-D0A0-4194-989C-2C6EAB16060C}" dt="2022-07-14T11:28:48.863" v="35" actId="47"/>
        <pc:sldMkLst>
          <pc:docMk/>
          <pc:sldMk cId="4154549421" sldId="257"/>
        </pc:sldMkLst>
        <pc:spChg chg="del">
          <ac:chgData name="Maria Paraschiv" userId="ef4bfcff-942c-461f-b81f-bc554e75c053" providerId="ADAL" clId="{70B04E70-D0A0-4194-989C-2C6EAB16060C}" dt="2022-07-14T11:26:20.846" v="3" actId="478"/>
          <ac:spMkLst>
            <pc:docMk/>
            <pc:sldMk cId="4154549421" sldId="257"/>
            <ac:spMk id="2" creationId="{6DB87F7D-A61D-8829-9FDC-5885E12BA362}"/>
          </ac:spMkLst>
        </pc:spChg>
        <pc:spChg chg="del">
          <ac:chgData name="Maria Paraschiv" userId="ef4bfcff-942c-461f-b81f-bc554e75c053" providerId="ADAL" clId="{70B04E70-D0A0-4194-989C-2C6EAB16060C}" dt="2022-07-14T11:26:20.846" v="3" actId="478"/>
          <ac:spMkLst>
            <pc:docMk/>
            <pc:sldMk cId="4154549421" sldId="257"/>
            <ac:spMk id="3" creationId="{E4E20392-0B16-85AE-C8B6-803D1FC7FD59}"/>
          </ac:spMkLst>
        </pc:spChg>
        <pc:picChg chg="add mod">
          <ac:chgData name="Maria Paraschiv" userId="ef4bfcff-942c-461f-b81f-bc554e75c053" providerId="ADAL" clId="{70B04E70-D0A0-4194-989C-2C6EAB16060C}" dt="2022-07-14T11:26:26.238" v="6" actId="962"/>
          <ac:picMkLst>
            <pc:docMk/>
            <pc:sldMk cId="4154549421" sldId="257"/>
            <ac:picMk id="5" creationId="{11AA92D6-B408-E879-3F2C-9E38316FCF98}"/>
          </ac:picMkLst>
        </pc:picChg>
      </pc:sldChg>
      <pc:sldChg chg="delSp new del mod">
        <pc:chgData name="Maria Paraschiv" userId="ef4bfcff-942c-461f-b81f-bc554e75c053" providerId="ADAL" clId="{70B04E70-D0A0-4194-989C-2C6EAB16060C}" dt="2022-07-14T11:28:50.763" v="36" actId="47"/>
        <pc:sldMkLst>
          <pc:docMk/>
          <pc:sldMk cId="1472767548" sldId="258"/>
        </pc:sldMkLst>
        <pc:spChg chg="del">
          <ac:chgData name="Maria Paraschiv" userId="ef4bfcff-942c-461f-b81f-bc554e75c053" providerId="ADAL" clId="{70B04E70-D0A0-4194-989C-2C6EAB16060C}" dt="2022-07-14T11:26:53.673" v="8" actId="478"/>
          <ac:spMkLst>
            <pc:docMk/>
            <pc:sldMk cId="1472767548" sldId="258"/>
            <ac:spMk id="2" creationId="{22521C16-5A4B-50F1-FC55-38E8D8DF5AEB}"/>
          </ac:spMkLst>
        </pc:spChg>
        <pc:spChg chg="del">
          <ac:chgData name="Maria Paraschiv" userId="ef4bfcff-942c-461f-b81f-bc554e75c053" providerId="ADAL" clId="{70B04E70-D0A0-4194-989C-2C6EAB16060C}" dt="2022-07-14T11:26:53.673" v="8" actId="478"/>
          <ac:spMkLst>
            <pc:docMk/>
            <pc:sldMk cId="1472767548" sldId="258"/>
            <ac:spMk id="3" creationId="{C4E7CDB7-DDFC-870D-D195-3E54B0F484F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7B3E0-E4E3-A8F2-8227-4E70CC622C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95D83E-7D60-DAE6-1815-F3B114EBE6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A74353-97C4-3915-D566-B8A8735E9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3F5D-2ADD-4F9C-8B69-F162120B66E9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847CF-A5D1-EA45-A360-C9197E6DE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BE1402-2A01-C35B-5B1E-D97F255EF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DC250-1CEA-4404-A094-0BFE8B59B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572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B9735-AF8D-280B-E7C4-B3CFFA7F2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98DA8C-5E1A-DAE2-902B-7396F7125A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BB352-4392-FAE1-951C-B60AA123A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3F5D-2ADD-4F9C-8B69-F162120B66E9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E05269-8846-F314-B4AC-54C630594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C736C0-1AC1-6283-B3DC-7B30FFCDB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DC250-1CEA-4404-A094-0BFE8B59B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075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60A021-A332-5B84-5952-4F38A4F93A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AC521D-9A66-8D92-E30F-2EAC5ADBF5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50E227-2BFC-4137-6609-631A67F8D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3F5D-2ADD-4F9C-8B69-F162120B66E9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4CBBE-0197-2391-21F6-BDC942087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2EE81-6B00-464D-8703-9879FC902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DC250-1CEA-4404-A094-0BFE8B59B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954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54D3E-7379-BCD3-8A2C-27CAADAB7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03340-5C8B-E23C-ACD7-8E34145CA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EBDF6-653D-2BB2-BA62-CA41B365C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3F5D-2ADD-4F9C-8B69-F162120B66E9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FA701A-EC10-AB6D-DF38-BDBA69F4F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9B1B5-0DA0-0B3B-D317-C5537D727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DC250-1CEA-4404-A094-0BFE8B59B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05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20269-BA88-4D46-8146-B2DAC4BE4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5154C2-A782-70CD-174E-589F67073C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997A67-B055-705C-EC65-1756E65DE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3F5D-2ADD-4F9C-8B69-F162120B66E9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5391D-6F20-2A1C-A745-5CDD2F60F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54F621-F1D5-D35C-819E-A940A49D8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DC250-1CEA-4404-A094-0BFE8B59B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541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6107D-4991-73E1-6847-FE2B04C0A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8049E-D2CB-E98A-059E-1ACCC350FF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4596F7-4559-2F47-0071-E9BA8167A3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29CD35-09E7-B6F9-FE6D-2F1E62611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3F5D-2ADD-4F9C-8B69-F162120B66E9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E068AC-BC45-FEBE-21F8-8818CE019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9EA751-C0DF-5D1E-156E-4CD4279C0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DC250-1CEA-4404-A094-0BFE8B59B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48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67FA9-3929-0BBC-E7AA-2F4E8F2A1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FDA4B1-F9FA-40C5-DCF8-79FBC4685E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FD32E6-2BD5-F3C9-4B7F-CAD100F943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DBA6C0-2755-892D-49E6-7CB8E8D92B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40C2A4-2BB6-78EF-04B7-3A873196E9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2F0DD7-AF11-C834-C477-BC948CCD3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3F5D-2ADD-4F9C-8B69-F162120B66E9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8CE725-C257-478B-C3B6-35C3287DE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05FA29-4A05-6A18-9F6C-5945E4CC6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DC250-1CEA-4404-A094-0BFE8B59B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084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FE7C2-1480-C316-18E2-766983EF1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8A4427-B0A8-319E-A138-616AF6821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3F5D-2ADD-4F9C-8B69-F162120B66E9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0AE433-AD49-A831-7BBB-08BD946F9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59BC0F-003B-78BF-B1BA-F5D715D5C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DC250-1CEA-4404-A094-0BFE8B59B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242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D8688E-C1D9-5BA6-0C6E-42D23287A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3F5D-2ADD-4F9C-8B69-F162120B66E9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95AAB1-FE50-BAE6-19A0-69425EE1D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B0B067-1DA6-45E6-1F9B-E68BA8B90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DC250-1CEA-4404-A094-0BFE8B59B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27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68D7A-65D3-6016-D2DE-7F1CB5AF9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38039-299A-E17A-30F8-21F1AA98D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74375C-83EC-2A85-2D14-94E1DE79CE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171BD1-AD9A-2CB3-2F31-514FDF9FD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3F5D-2ADD-4F9C-8B69-F162120B66E9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DB723B-9393-68F7-2C7E-7EC680E29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60B730-B40B-4258-E31A-A32A4BBB0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DC250-1CEA-4404-A094-0BFE8B59B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23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D7F34-C11C-725C-5E8C-C84D31CB0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E99B24-486D-0984-5607-B8744E6D2E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BCCCE9-CBDC-E3AE-DBCA-F2146AACAC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2134D-7A0A-1FC2-0318-BB9866ECE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C3F5D-2ADD-4F9C-8B69-F162120B66E9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B6BA59-DA3A-5673-0E38-443DA0C09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10FA4A-753B-7BCC-7389-4E2B355D5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DC250-1CEA-4404-A094-0BFE8B59B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104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B70186-EB1D-5B4B-E676-4DB92BA91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DDEB48-D42E-5613-718D-8E61C5604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25C6F4-7540-9679-26A8-2B8C5D630C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C3F5D-2ADD-4F9C-8B69-F162120B66E9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191DD-1650-E016-50B4-07E138E54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20FE7-78EF-4919-BB94-BECB364548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DC250-1CEA-4404-A094-0BFE8B59B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464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9DB7C0E-EFC0-70D8-95ED-8372C6FB539D}"/>
              </a:ext>
            </a:extLst>
          </p:cNvPr>
          <p:cNvSpPr/>
          <p:nvPr/>
        </p:nvSpPr>
        <p:spPr>
          <a:xfrm>
            <a:off x="4161802" y="316194"/>
            <a:ext cx="7759581" cy="6170064"/>
          </a:xfrm>
          <a:prstGeom prst="roundRect">
            <a:avLst/>
          </a:prstGeom>
          <a:solidFill>
            <a:srgbClr val="003E5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5DB209F-D339-B5AA-8D13-F2638C966FA6}"/>
              </a:ext>
            </a:extLst>
          </p:cNvPr>
          <p:cNvSpPr/>
          <p:nvPr/>
        </p:nvSpPr>
        <p:spPr>
          <a:xfrm>
            <a:off x="939699" y="1572426"/>
            <a:ext cx="3657600" cy="36576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F0"/>
              </a:solidFill>
            </a:endParaRPr>
          </a:p>
        </p:txBody>
      </p:sp>
      <p:pic>
        <p:nvPicPr>
          <p:cNvPr id="9" name="Picture 8" descr="A person holding a dog&#10;&#10;Description automatically generated with medium confidence">
            <a:extLst>
              <a:ext uri="{FF2B5EF4-FFF2-40B4-BE49-F238E27FC236}">
                <a16:creationId xmlns:a16="http://schemas.microsoft.com/office/drawing/2014/main" id="{F5A8368C-B092-6060-9F04-4CEE66205C4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/>
        </p:blipFill>
        <p:spPr>
          <a:xfrm>
            <a:off x="1307281" y="1790231"/>
            <a:ext cx="3221990" cy="3221990"/>
          </a:xfrm>
          <a:prstGeom prst="ellipse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8F76303-F9D7-BAC8-4123-0CF300630092}"/>
              </a:ext>
            </a:extLst>
          </p:cNvPr>
          <p:cNvSpPr txBox="1"/>
          <p:nvPr/>
        </p:nvSpPr>
        <p:spPr>
          <a:xfrm>
            <a:off x="4529271" y="777081"/>
            <a:ext cx="7118647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B0F0"/>
                </a:solidFill>
                <a:latin typeface="Montserrat" panose="00000500000000000000" pitchFamily="2" charset="0"/>
              </a:rPr>
              <a:t>Ewa Szustak</a:t>
            </a:r>
          </a:p>
          <a:p>
            <a:pPr algn="ctr"/>
            <a:endParaRPr lang="en-US" b="1" dirty="0">
              <a:solidFill>
                <a:schemeClr val="bg1"/>
              </a:solidFill>
              <a:latin typeface="Montserrat" panose="00000500000000000000" pitchFamily="2" charset="0"/>
            </a:endParaRP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Montserrat" panose="00000500000000000000" pitchFamily="2" charset="0"/>
              </a:rPr>
              <a:t>Communications Specialist &amp; outdoor lover</a:t>
            </a:r>
          </a:p>
          <a:p>
            <a:pPr algn="ctr"/>
            <a:endParaRPr lang="en-US" b="1" dirty="0">
              <a:solidFill>
                <a:schemeClr val="bg1"/>
              </a:solidFill>
              <a:latin typeface="Montserrat" panose="00000500000000000000" pitchFamily="2" charset="0"/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latin typeface="Montserrat" panose="00000500000000000000" pitchFamily="2" charset="0"/>
              </a:rPr>
              <a:t>Warsaw/Remote</a:t>
            </a:r>
          </a:p>
          <a:p>
            <a:pPr algn="ctr"/>
            <a:endParaRPr lang="en-US" b="1" dirty="0">
              <a:solidFill>
                <a:schemeClr val="bg1"/>
              </a:solidFill>
              <a:latin typeface="Montserrat" panose="00000500000000000000" pitchFamily="2" charset="0"/>
            </a:endParaRPr>
          </a:p>
          <a:p>
            <a:pPr algn="ctr"/>
            <a:r>
              <a:rPr lang="en-US" dirty="0" err="1">
                <a:solidFill>
                  <a:schemeClr val="bg1"/>
                </a:solidFill>
                <a:latin typeface="Montserrat" panose="00000500000000000000" pitchFamily="2" charset="0"/>
              </a:rPr>
              <a:t>Wanna</a:t>
            </a:r>
            <a:r>
              <a:rPr lang="en-US" dirty="0">
                <a:solidFill>
                  <a:schemeClr val="bg1"/>
                </a:solidFill>
                <a:latin typeface="Montserrat" panose="00000500000000000000" pitchFamily="2" charset="0"/>
              </a:rPr>
              <a:t> know more about our EB campaigns, events or any other marketing activities? Ask away!</a:t>
            </a:r>
          </a:p>
          <a:p>
            <a:pPr algn="ctr"/>
            <a:endParaRPr lang="en-US" dirty="0">
              <a:solidFill>
                <a:schemeClr val="bg1"/>
              </a:solidFill>
              <a:latin typeface="Montserrat" panose="00000500000000000000" pitchFamily="2" charset="0"/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latin typeface="Montserrat" panose="00000500000000000000" pitchFamily="2" charset="0"/>
              </a:rPr>
              <a:t>I enjoy traveling with my furry friend Poco, discovering new food and climbing some rocks </a:t>
            </a:r>
          </a:p>
          <a:p>
            <a:pPr algn="ctr"/>
            <a:endParaRPr lang="en-US" b="1" dirty="0">
              <a:solidFill>
                <a:schemeClr val="bg1"/>
              </a:solidFill>
              <a:latin typeface="Montserrat" panose="00000500000000000000" pitchFamily="2" charset="0"/>
            </a:endParaRPr>
          </a:p>
          <a:p>
            <a:pPr algn="ctr"/>
            <a:r>
              <a:rPr lang="en-US" b="1" dirty="0">
                <a:solidFill>
                  <a:schemeClr val="bg1"/>
                </a:solidFill>
                <a:latin typeface="Montserrat" panose="00000500000000000000" pitchFamily="2" charset="0"/>
              </a:rPr>
              <a:t>Here’s how you can reach me:</a:t>
            </a:r>
          </a:p>
          <a:p>
            <a:pPr algn="ctr"/>
            <a:endParaRPr lang="en-US" b="1" dirty="0">
              <a:solidFill>
                <a:schemeClr val="bg1"/>
              </a:solidFill>
              <a:latin typeface="Montserrat" panose="00000500000000000000" pitchFamily="2" charset="0"/>
            </a:endParaRPr>
          </a:p>
          <a:p>
            <a:pPr algn="ctr"/>
            <a:r>
              <a:rPr lang="fr-FR" b="1" dirty="0">
                <a:solidFill>
                  <a:schemeClr val="bg1"/>
                </a:solidFill>
                <a:latin typeface="Montserrat" panose="00000500000000000000" pitchFamily="2" charset="0"/>
              </a:rPr>
              <a:t>+48 604 051 100 </a:t>
            </a:r>
          </a:p>
          <a:p>
            <a:pPr algn="ctr"/>
            <a:r>
              <a:rPr lang="fr-FR" b="1" dirty="0">
                <a:solidFill>
                  <a:schemeClr val="bg1"/>
                </a:solidFill>
                <a:latin typeface="Montserrat" panose="00000500000000000000" pitchFamily="2" charset="0"/>
              </a:rPr>
              <a:t>ewa.szustak@eu.rsystems.com</a:t>
            </a:r>
          </a:p>
          <a:p>
            <a:pPr algn="ctr"/>
            <a:endParaRPr lang="en-US" b="1" dirty="0">
              <a:solidFill>
                <a:schemeClr val="bg2"/>
              </a:solidFill>
            </a:endParaRPr>
          </a:p>
          <a:p>
            <a:pPr algn="ctr"/>
            <a:endParaRPr lang="en-US" b="1" dirty="0">
              <a:solidFill>
                <a:schemeClr val="bg2"/>
              </a:solidFill>
            </a:endParaRPr>
          </a:p>
          <a:p>
            <a:pPr algn="ctr"/>
            <a:endParaRPr lang="en-US" b="1" dirty="0">
              <a:solidFill>
                <a:schemeClr val="bg2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055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65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Ewa Szustak</dc:creator>
  <cp:lastModifiedBy>Maria Paraschiv</cp:lastModifiedBy>
  <cp:revision>1</cp:revision>
  <dcterms:created xsi:type="dcterms:W3CDTF">2022-07-14T09:52:04Z</dcterms:created>
  <dcterms:modified xsi:type="dcterms:W3CDTF">2022-07-14T11:29:40Z</dcterms:modified>
</cp:coreProperties>
</file>