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5"/>
  </p:notesMasterIdLst>
  <p:sldIdLst>
    <p:sldId id="422" r:id="rId2"/>
    <p:sldId id="486" r:id="rId3"/>
    <p:sldId id="471" r:id="rId4"/>
    <p:sldId id="487" r:id="rId5"/>
    <p:sldId id="472" r:id="rId6"/>
    <p:sldId id="488" r:id="rId7"/>
    <p:sldId id="475" r:id="rId8"/>
    <p:sldId id="481" r:id="rId9"/>
    <p:sldId id="477" r:id="rId10"/>
    <p:sldId id="489" r:id="rId11"/>
    <p:sldId id="484" r:id="rId12"/>
    <p:sldId id="490" r:id="rId13"/>
    <p:sldId id="26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C45"/>
    <a:srgbClr val="32C5FF"/>
    <a:srgbClr val="404040"/>
    <a:srgbClr val="A7C101"/>
    <a:srgbClr val="F87B41"/>
    <a:srgbClr val="F8AC1C"/>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201" autoAdjust="0"/>
  </p:normalViewPr>
  <p:slideViewPr>
    <p:cSldViewPr snapToGrid="0">
      <p:cViewPr varScale="1">
        <p:scale>
          <a:sx n="63" d="100"/>
          <a:sy n="63" d="100"/>
        </p:scale>
        <p:origin x="804" y="5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Cirloiu" userId="8cfdcfcf-6f0b-4a3a-8b48-7cc21ed7e8e2" providerId="ADAL" clId="{2ABC38DD-385A-409F-B7DB-5FC9191BBD59}"/>
    <pc:docChg chg="modSld">
      <pc:chgData name="Marina Cirloiu" userId="8cfdcfcf-6f0b-4a3a-8b48-7cc21ed7e8e2" providerId="ADAL" clId="{2ABC38DD-385A-409F-B7DB-5FC9191BBD59}" dt="2023-02-15T12:45:00.685" v="0" actId="1076"/>
      <pc:docMkLst>
        <pc:docMk/>
      </pc:docMkLst>
      <pc:sldChg chg="modSp mod">
        <pc:chgData name="Marina Cirloiu" userId="8cfdcfcf-6f0b-4a3a-8b48-7cc21ed7e8e2" providerId="ADAL" clId="{2ABC38DD-385A-409F-B7DB-5FC9191BBD59}" dt="2023-02-15T12:45:00.685" v="0" actId="1076"/>
        <pc:sldMkLst>
          <pc:docMk/>
          <pc:sldMk cId="2489239031" sldId="489"/>
        </pc:sldMkLst>
        <pc:graphicFrameChg chg="mod">
          <ac:chgData name="Marina Cirloiu" userId="8cfdcfcf-6f0b-4a3a-8b48-7cc21ed7e8e2" providerId="ADAL" clId="{2ABC38DD-385A-409F-B7DB-5FC9191BBD59}" dt="2023-02-15T12:45:00.685" v="0" actId="1076"/>
          <ac:graphicFrameMkLst>
            <pc:docMk/>
            <pc:sldMk cId="2489239031" sldId="489"/>
            <ac:graphicFrameMk id="5" creationId="{876FD694-F41E-1CC7-10FA-957D951545B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30BE3-93B3-44F2-BFAF-56C77CA2E2B5}" type="datetimeFigureOut">
              <a:rPr lang="ro-RO" smtClean="0"/>
              <a:t>15.02.2023</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509B0-F36D-4CBC-A69F-BD046F05E434}" type="slidenum">
              <a:rPr lang="ro-RO" smtClean="0"/>
              <a:t>‹#›</a:t>
            </a:fld>
            <a:endParaRPr lang="ro-RO"/>
          </a:p>
        </p:txBody>
      </p:sp>
    </p:spTree>
    <p:extLst>
      <p:ext uri="{BB962C8B-B14F-4D97-AF65-F5344CB8AC3E}">
        <p14:creationId xmlns:p14="http://schemas.microsoft.com/office/powerpoint/2010/main" val="329793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509B0-F36D-4CBC-A69F-BD046F05E434}" type="slidenum">
              <a:rPr lang="ro-RO" smtClean="0"/>
              <a:t>1</a:t>
            </a:fld>
            <a:endParaRPr lang="ro-RO"/>
          </a:p>
        </p:txBody>
      </p:sp>
    </p:spTree>
    <p:extLst>
      <p:ext uri="{BB962C8B-B14F-4D97-AF65-F5344CB8AC3E}">
        <p14:creationId xmlns:p14="http://schemas.microsoft.com/office/powerpoint/2010/main" val="71972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would like to open the Q&amp;A session.</a:t>
            </a:r>
            <a:endParaRPr lang="ro-RO"/>
          </a:p>
          <a:p>
            <a:endParaRPr lang="en-US" dirty="0"/>
          </a:p>
        </p:txBody>
      </p:sp>
      <p:sp>
        <p:nvSpPr>
          <p:cNvPr id="4" name="Slide Number Placeholder 3"/>
          <p:cNvSpPr>
            <a:spLocks noGrp="1"/>
          </p:cNvSpPr>
          <p:nvPr>
            <p:ph type="sldNum" sz="quarter" idx="5"/>
          </p:nvPr>
        </p:nvSpPr>
        <p:spPr/>
        <p:txBody>
          <a:bodyPr/>
          <a:lstStyle/>
          <a:p>
            <a:fld id="{147509B0-F36D-4CBC-A69F-BD046F05E434}" type="slidenum">
              <a:rPr lang="ro-RO" smtClean="0"/>
              <a:t>13</a:t>
            </a:fld>
            <a:endParaRPr lang="ro-RO"/>
          </a:p>
        </p:txBody>
      </p:sp>
    </p:spTree>
    <p:extLst>
      <p:ext uri="{BB962C8B-B14F-4D97-AF65-F5344CB8AC3E}">
        <p14:creationId xmlns:p14="http://schemas.microsoft.com/office/powerpoint/2010/main" val="496681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B667-8015-C44F-BCA5-651F24FB4EAC}"/>
              </a:ext>
            </a:extLst>
          </p:cNvPr>
          <p:cNvSpPr>
            <a:spLocks noGrp="1"/>
          </p:cNvSpPr>
          <p:nvPr>
            <p:ph type="ctrTitle"/>
          </p:nvPr>
        </p:nvSpPr>
        <p:spPr>
          <a:xfrm>
            <a:off x="471577" y="2071269"/>
            <a:ext cx="11154365" cy="2387600"/>
          </a:xfrm>
          <a:prstGeom prst="rect">
            <a:avLst/>
          </a:prstGeom>
        </p:spPr>
        <p:txBody>
          <a:bodyPr anchor="b">
            <a:noAutofit/>
          </a:bodyPr>
          <a:lstStyle>
            <a:lvl1pPr algn="l">
              <a:defRPr sz="4000" b="0"/>
            </a:lvl1pPr>
          </a:lstStyle>
          <a:p>
            <a:r>
              <a:rPr lang="en-US" dirty="0"/>
              <a:t>Click to edit Master title style</a:t>
            </a:r>
          </a:p>
        </p:txBody>
      </p:sp>
      <p:sp>
        <p:nvSpPr>
          <p:cNvPr id="3" name="Subtitle 2">
            <a:extLst>
              <a:ext uri="{FF2B5EF4-FFF2-40B4-BE49-F238E27FC236}">
                <a16:creationId xmlns:a16="http://schemas.microsoft.com/office/drawing/2014/main" id="{7FCF3275-DE80-8A49-80CD-03C2CBF7AE99}"/>
              </a:ext>
            </a:extLst>
          </p:cNvPr>
          <p:cNvSpPr>
            <a:spLocks noGrp="1"/>
          </p:cNvSpPr>
          <p:nvPr>
            <p:ph type="subTitle" idx="1"/>
          </p:nvPr>
        </p:nvSpPr>
        <p:spPr>
          <a:xfrm>
            <a:off x="471577" y="4550944"/>
            <a:ext cx="11154365"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5EB58AD-ADF2-AE45-97DE-27542D52EA27}"/>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8" name="Rectangle 7">
            <a:extLst>
              <a:ext uri="{FF2B5EF4-FFF2-40B4-BE49-F238E27FC236}">
                <a16:creationId xmlns:a16="http://schemas.microsoft.com/office/drawing/2014/main" id="{BC57052E-D270-E24B-8000-1BBA47DDC39A}"/>
              </a:ext>
            </a:extLst>
          </p:cNvPr>
          <p:cNvSpPr/>
          <p:nvPr userDrawn="1"/>
        </p:nvSpPr>
        <p:spPr>
          <a:xfrm>
            <a:off x="0" y="-51759"/>
            <a:ext cx="12192000" cy="23463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FF357C47-9393-034E-B94B-0701207FAF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578" y="622899"/>
            <a:ext cx="1477992" cy="876775"/>
          </a:xfrm>
          <a:prstGeom prst="rect">
            <a:avLst/>
          </a:prstGeom>
        </p:spPr>
      </p:pic>
      <p:grpSp>
        <p:nvGrpSpPr>
          <p:cNvPr id="21" name="Group 20">
            <a:extLst>
              <a:ext uri="{FF2B5EF4-FFF2-40B4-BE49-F238E27FC236}">
                <a16:creationId xmlns:a16="http://schemas.microsoft.com/office/drawing/2014/main" id="{B6DD7250-D649-7349-8B84-8230E55116F1}"/>
              </a:ext>
            </a:extLst>
          </p:cNvPr>
          <p:cNvGrpSpPr/>
          <p:nvPr userDrawn="1"/>
        </p:nvGrpSpPr>
        <p:grpSpPr>
          <a:xfrm>
            <a:off x="0" y="2201692"/>
            <a:ext cx="9807103" cy="100584"/>
            <a:chOff x="0" y="2184439"/>
            <a:chExt cx="9807103" cy="100584"/>
          </a:xfrm>
        </p:grpSpPr>
        <p:sp>
          <p:nvSpPr>
            <p:cNvPr id="9" name="Rectangle 8">
              <a:extLst>
                <a:ext uri="{FF2B5EF4-FFF2-40B4-BE49-F238E27FC236}">
                  <a16:creationId xmlns:a16="http://schemas.microsoft.com/office/drawing/2014/main" id="{79675C23-183B-A548-8A53-B84AD6B21A53}"/>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4173BF-F60D-AA4B-9418-9D83472D0427}"/>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3" name="Rectangle 12">
              <a:extLst>
                <a:ext uri="{FF2B5EF4-FFF2-40B4-BE49-F238E27FC236}">
                  <a16:creationId xmlns:a16="http://schemas.microsoft.com/office/drawing/2014/main" id="{32B1FB47-8943-294D-8744-F35DC68E92F0}"/>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37909E27-E2F2-2849-9B33-E2633A43FED8}"/>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5" name="Rectangle 14">
              <a:extLst>
                <a:ext uri="{FF2B5EF4-FFF2-40B4-BE49-F238E27FC236}">
                  <a16:creationId xmlns:a16="http://schemas.microsoft.com/office/drawing/2014/main" id="{15D15BB6-8F3E-3C4F-BA96-226B58150243}"/>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6" name="Rectangle 15">
              <a:extLst>
                <a:ext uri="{FF2B5EF4-FFF2-40B4-BE49-F238E27FC236}">
                  <a16:creationId xmlns:a16="http://schemas.microsoft.com/office/drawing/2014/main" id="{85C90A1E-EAD2-0248-B3C6-6F11B37D6520}"/>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69DE1C81-7170-3F45-92D3-107F68213E57}"/>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EC12860C-33F4-1C43-B6FE-367E66CFBE8F}"/>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9" name="Rectangle 18">
              <a:extLst>
                <a:ext uri="{FF2B5EF4-FFF2-40B4-BE49-F238E27FC236}">
                  <a16:creationId xmlns:a16="http://schemas.microsoft.com/office/drawing/2014/main" id="{8F0D3947-D1DD-BA40-BAF5-367E8B3CC31D}"/>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0" name="Rectangle 19">
              <a:extLst>
                <a:ext uri="{FF2B5EF4-FFF2-40B4-BE49-F238E27FC236}">
                  <a16:creationId xmlns:a16="http://schemas.microsoft.com/office/drawing/2014/main" id="{7B9C43CC-A625-CF48-BDB8-9244CD5E8E58}"/>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Tree>
    <p:extLst>
      <p:ext uri="{BB962C8B-B14F-4D97-AF65-F5344CB8AC3E}">
        <p14:creationId xmlns:p14="http://schemas.microsoft.com/office/powerpoint/2010/main" val="14315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58DBD-571D-B04C-B4BF-FB3FB21B0432}"/>
              </a:ext>
            </a:extLst>
          </p:cNvPr>
          <p:cNvSpPr/>
          <p:nvPr userDrawn="1"/>
        </p:nvSpPr>
        <p:spPr>
          <a:xfrm>
            <a:off x="0" y="4511615"/>
            <a:ext cx="12192000" cy="23463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465826" y="1588968"/>
            <a:ext cx="10515600" cy="2852737"/>
          </a:xfrm>
          <a:prstGeom prst="rect">
            <a:avLst/>
          </a:prstGeo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p:nvPr>
        </p:nvSpPr>
        <p:spPr>
          <a:xfrm>
            <a:off x="465826" y="4671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p:txBody>
          <a:bodyPr/>
          <a:lstStyle>
            <a:lvl1pPr>
              <a:defRPr>
                <a:solidFill>
                  <a:schemeClr val="bg1"/>
                </a:solidFill>
              </a:defRPr>
            </a:lvl1pPr>
          </a:lstStyle>
          <a:p>
            <a:fld id="{99E0F336-4DE0-9B4B-BA26-9D4C59496966}" type="slidenum">
              <a:rPr lang="en-US" smtClean="0"/>
              <a:pPr/>
              <a:t>‹#›</a:t>
            </a:fld>
            <a:endParaRPr lang="en-US" dirty="0"/>
          </a:p>
        </p:txBody>
      </p:sp>
      <p:sp>
        <p:nvSpPr>
          <p:cNvPr id="9" name="TextBox 8">
            <a:extLst>
              <a:ext uri="{FF2B5EF4-FFF2-40B4-BE49-F238E27FC236}">
                <a16:creationId xmlns:a16="http://schemas.microsoft.com/office/drawing/2014/main" id="{6BD9E4C5-8DD7-9B49-B971-C35733F88880}"/>
              </a:ext>
            </a:extLst>
          </p:cNvPr>
          <p:cNvSpPr txBox="1"/>
          <p:nvPr userDrawn="1"/>
        </p:nvSpPr>
        <p:spPr>
          <a:xfrm>
            <a:off x="499998" y="6444476"/>
            <a:ext cx="282160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2021 R Systems All rights reserved.</a:t>
            </a:r>
          </a:p>
        </p:txBody>
      </p:sp>
      <p:grpSp>
        <p:nvGrpSpPr>
          <p:cNvPr id="7" name="Group 6">
            <a:extLst>
              <a:ext uri="{FF2B5EF4-FFF2-40B4-BE49-F238E27FC236}">
                <a16:creationId xmlns:a16="http://schemas.microsoft.com/office/drawing/2014/main" id="{EFF33771-D38E-8C48-96AF-73657738ACAB}"/>
              </a:ext>
            </a:extLst>
          </p:cNvPr>
          <p:cNvGrpSpPr/>
          <p:nvPr userDrawn="1"/>
        </p:nvGrpSpPr>
        <p:grpSpPr>
          <a:xfrm>
            <a:off x="0" y="4510177"/>
            <a:ext cx="9807103" cy="100584"/>
            <a:chOff x="0" y="2184439"/>
            <a:chExt cx="9807103" cy="100584"/>
          </a:xfrm>
        </p:grpSpPr>
        <p:sp>
          <p:nvSpPr>
            <p:cNvPr id="10" name="Rectangle 9">
              <a:extLst>
                <a:ext uri="{FF2B5EF4-FFF2-40B4-BE49-F238E27FC236}">
                  <a16:creationId xmlns:a16="http://schemas.microsoft.com/office/drawing/2014/main" id="{48A02DA8-D874-7548-8622-C34F97CEBBF4}"/>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25891C-CE6B-E24B-8FDE-797821A4135B}"/>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DF0B769F-FDC2-F740-B0CD-9214C5C62E90}"/>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3" name="Rectangle 12">
              <a:extLst>
                <a:ext uri="{FF2B5EF4-FFF2-40B4-BE49-F238E27FC236}">
                  <a16:creationId xmlns:a16="http://schemas.microsoft.com/office/drawing/2014/main" id="{9C72AF98-957E-4348-971A-3976A2EC3C7E}"/>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AFC3DFA6-5E23-CB46-8202-FFA80742D9C7}"/>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5" name="Rectangle 14">
              <a:extLst>
                <a:ext uri="{FF2B5EF4-FFF2-40B4-BE49-F238E27FC236}">
                  <a16:creationId xmlns:a16="http://schemas.microsoft.com/office/drawing/2014/main" id="{F328143D-F942-0E45-8349-DD4C0F32A4DB}"/>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6" name="Rectangle 15">
              <a:extLst>
                <a:ext uri="{FF2B5EF4-FFF2-40B4-BE49-F238E27FC236}">
                  <a16:creationId xmlns:a16="http://schemas.microsoft.com/office/drawing/2014/main" id="{5B13DD81-431F-F240-95FE-5CDCF27EA645}"/>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35A520B7-40E6-BE49-B486-DABE43DF4511}"/>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1A214F2F-DA7F-0040-9A81-F7302142DD6F}"/>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9" name="Rectangle 18">
              <a:extLst>
                <a:ext uri="{FF2B5EF4-FFF2-40B4-BE49-F238E27FC236}">
                  <a16:creationId xmlns:a16="http://schemas.microsoft.com/office/drawing/2014/main" id="{F4D76403-2D13-3642-AF2C-96C0D2647951}"/>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1" name="Picture 20">
            <a:extLst>
              <a:ext uri="{FF2B5EF4-FFF2-40B4-BE49-F238E27FC236}">
                <a16:creationId xmlns:a16="http://schemas.microsoft.com/office/drawing/2014/main" id="{1FA23413-BC0A-6F46-91CF-73D0526547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Tree>
    <p:extLst>
      <p:ext uri="{BB962C8B-B14F-4D97-AF65-F5344CB8AC3E}">
        <p14:creationId xmlns:p14="http://schemas.microsoft.com/office/powerpoint/2010/main" val="12623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_LightBlu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58DBD-571D-B04C-B4BF-FB3FB21B0432}"/>
              </a:ext>
            </a:extLst>
          </p:cNvPr>
          <p:cNvSpPr/>
          <p:nvPr userDrawn="1"/>
        </p:nvSpPr>
        <p:spPr>
          <a:xfrm>
            <a:off x="0" y="4511615"/>
            <a:ext cx="12192000" cy="2346385"/>
          </a:xfrm>
          <a:prstGeom prst="rect">
            <a:avLst/>
          </a:prstGeom>
          <a:solidFill>
            <a:srgbClr val="398CC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465826" y="1588968"/>
            <a:ext cx="10515600" cy="2852737"/>
          </a:xfrm>
          <a:prstGeom prst="rect">
            <a:avLst/>
          </a:prstGeo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p:nvPr>
        </p:nvSpPr>
        <p:spPr>
          <a:xfrm>
            <a:off x="465826" y="4671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a:xfrm>
            <a:off x="9180021" y="6356350"/>
            <a:ext cx="2743200" cy="365125"/>
          </a:xfrm>
        </p:spPr>
        <p:txBody>
          <a:bodyPr/>
          <a:lstStyle>
            <a:lvl1pPr>
              <a:defRPr>
                <a:solidFill>
                  <a:schemeClr val="bg1"/>
                </a:solidFill>
              </a:defRPr>
            </a:lvl1pPr>
          </a:lstStyle>
          <a:p>
            <a:fld id="{99E0F336-4DE0-9B4B-BA26-9D4C59496966}" type="slidenum">
              <a:rPr lang="en-US" smtClean="0"/>
              <a:pPr/>
              <a:t>‹#›</a:t>
            </a:fld>
            <a:endParaRPr lang="en-US"/>
          </a:p>
        </p:txBody>
      </p:sp>
      <p:sp>
        <p:nvSpPr>
          <p:cNvPr id="9" name="TextBox 8">
            <a:extLst>
              <a:ext uri="{FF2B5EF4-FFF2-40B4-BE49-F238E27FC236}">
                <a16:creationId xmlns:a16="http://schemas.microsoft.com/office/drawing/2014/main" id="{6BD9E4C5-8DD7-9B49-B971-C35733F88880}"/>
              </a:ext>
            </a:extLst>
          </p:cNvPr>
          <p:cNvSpPr txBox="1"/>
          <p:nvPr userDrawn="1"/>
        </p:nvSpPr>
        <p:spPr>
          <a:xfrm>
            <a:off x="499998" y="6444476"/>
            <a:ext cx="282160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2021 R Systems All rights reserved.</a:t>
            </a:r>
          </a:p>
        </p:txBody>
      </p:sp>
      <p:grpSp>
        <p:nvGrpSpPr>
          <p:cNvPr id="21" name="Group 20">
            <a:extLst>
              <a:ext uri="{FF2B5EF4-FFF2-40B4-BE49-F238E27FC236}">
                <a16:creationId xmlns:a16="http://schemas.microsoft.com/office/drawing/2014/main" id="{B3A53FA0-D48B-4146-B1FC-3C3AD0FA0483}"/>
              </a:ext>
            </a:extLst>
          </p:cNvPr>
          <p:cNvGrpSpPr/>
          <p:nvPr userDrawn="1"/>
        </p:nvGrpSpPr>
        <p:grpSpPr>
          <a:xfrm>
            <a:off x="0" y="4510177"/>
            <a:ext cx="9807103" cy="100584"/>
            <a:chOff x="0" y="2184439"/>
            <a:chExt cx="9807103" cy="100584"/>
          </a:xfrm>
        </p:grpSpPr>
        <p:sp>
          <p:nvSpPr>
            <p:cNvPr id="22" name="Rectangle 21">
              <a:extLst>
                <a:ext uri="{FF2B5EF4-FFF2-40B4-BE49-F238E27FC236}">
                  <a16:creationId xmlns:a16="http://schemas.microsoft.com/office/drawing/2014/main" id="{3FA9E496-184A-C844-87B1-AC90406C4AE5}"/>
                </a:ext>
              </a:extLst>
            </p:cNvPr>
            <p:cNvSpPr/>
            <p:nvPr/>
          </p:nvSpPr>
          <p:spPr>
            <a:xfrm>
              <a:off x="0" y="2184441"/>
              <a:ext cx="4104447" cy="990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249CDE-E862-3147-8A18-CC44F3A0BE56}"/>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4" name="Rectangle 23">
              <a:extLst>
                <a:ext uri="{FF2B5EF4-FFF2-40B4-BE49-F238E27FC236}">
                  <a16:creationId xmlns:a16="http://schemas.microsoft.com/office/drawing/2014/main" id="{EFA02F7B-015E-F74B-817B-94A68F1FFA7C}"/>
                </a:ext>
              </a:extLst>
            </p:cNvPr>
            <p:cNvSpPr/>
            <p:nvPr/>
          </p:nvSpPr>
          <p:spPr>
            <a:xfrm>
              <a:off x="6884918" y="2184439"/>
              <a:ext cx="257175"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5" name="Rectangle 24">
              <a:extLst>
                <a:ext uri="{FF2B5EF4-FFF2-40B4-BE49-F238E27FC236}">
                  <a16:creationId xmlns:a16="http://schemas.microsoft.com/office/drawing/2014/main" id="{C8E224D4-0B15-C941-ABCE-5723840440F1}"/>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6" name="Rectangle 25">
              <a:extLst>
                <a:ext uri="{FF2B5EF4-FFF2-40B4-BE49-F238E27FC236}">
                  <a16:creationId xmlns:a16="http://schemas.microsoft.com/office/drawing/2014/main" id="{30B4F739-AEBE-DD4E-B3E7-943242562040}"/>
                </a:ext>
              </a:extLst>
            </p:cNvPr>
            <p:cNvSpPr/>
            <p:nvPr/>
          </p:nvSpPr>
          <p:spPr>
            <a:xfrm>
              <a:off x="7313544"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27" name="Rectangle 26">
              <a:extLst>
                <a:ext uri="{FF2B5EF4-FFF2-40B4-BE49-F238E27FC236}">
                  <a16:creationId xmlns:a16="http://schemas.microsoft.com/office/drawing/2014/main" id="{EA6EFDA5-BC16-884B-8749-460A65563F84}"/>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8" name="Rectangle 27">
              <a:extLst>
                <a:ext uri="{FF2B5EF4-FFF2-40B4-BE49-F238E27FC236}">
                  <a16:creationId xmlns:a16="http://schemas.microsoft.com/office/drawing/2014/main" id="{D5845952-A7BE-7245-AA91-BBEB05A57A03}"/>
                </a:ext>
              </a:extLst>
            </p:cNvPr>
            <p:cNvSpPr/>
            <p:nvPr/>
          </p:nvSpPr>
          <p:spPr>
            <a:xfrm>
              <a:off x="7654453"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9" name="Rectangle 28">
              <a:extLst>
                <a:ext uri="{FF2B5EF4-FFF2-40B4-BE49-F238E27FC236}">
                  <a16:creationId xmlns:a16="http://schemas.microsoft.com/office/drawing/2014/main" id="{4D61727A-E793-F64E-A788-F9D3B5965513}"/>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30" name="Rectangle 29">
              <a:extLst>
                <a:ext uri="{FF2B5EF4-FFF2-40B4-BE49-F238E27FC236}">
                  <a16:creationId xmlns:a16="http://schemas.microsoft.com/office/drawing/2014/main" id="{51835F05-4C2D-6944-A653-97E4DFA91C27}"/>
                </a:ext>
              </a:extLst>
            </p:cNvPr>
            <p:cNvSpPr/>
            <p:nvPr/>
          </p:nvSpPr>
          <p:spPr>
            <a:xfrm>
              <a:off x="7996161" y="2184439"/>
              <a:ext cx="1004491"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31" name="Rectangle 30">
              <a:extLst>
                <a:ext uri="{FF2B5EF4-FFF2-40B4-BE49-F238E27FC236}">
                  <a16:creationId xmlns:a16="http://schemas.microsoft.com/office/drawing/2014/main" id="{FC9C11EB-DA3D-A84E-B273-23E3C8949AB5}"/>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35" name="Picture 34">
            <a:extLst>
              <a:ext uri="{FF2B5EF4-FFF2-40B4-BE49-F238E27FC236}">
                <a16:creationId xmlns:a16="http://schemas.microsoft.com/office/drawing/2014/main" id="{365DABF1-E739-BF49-9465-963293E40C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Tree>
    <p:extLst>
      <p:ext uri="{BB962C8B-B14F-4D97-AF65-F5344CB8AC3E}">
        <p14:creationId xmlns:p14="http://schemas.microsoft.com/office/powerpoint/2010/main" val="126251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g Idea_Full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DAB17A-E6F4-8E4E-A3FB-04B2CF08E256}"/>
              </a:ext>
            </a:extLst>
          </p:cNvPr>
          <p:cNvSpPr>
            <a:spLocks noGrp="1"/>
          </p:cNvSpPr>
          <p:nvPr>
            <p:ph type="pic" sz="quarter" idx="13"/>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465826" y="509677"/>
            <a:ext cx="9802436" cy="569615"/>
          </a:xfrm>
          <a:prstGeom prst="rect">
            <a:avLst/>
          </a:prstGeom>
        </p:spPr>
        <p:txBody>
          <a:bodyPr vert="horz" lIns="91440" tIns="45720" rIns="91440" bIns="45720" rtlCol="0">
            <a:noAutofit/>
          </a:bodyPr>
          <a:lstStyle>
            <a:lvl1pPr>
              <a:defRPr lang="en-US" sz="2000" spc="200" baseline="0" dirty="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p:nvPr>
        </p:nvSpPr>
        <p:spPr>
          <a:xfrm>
            <a:off x="465826" y="1454046"/>
            <a:ext cx="10515600" cy="3777521"/>
          </a:xfrm>
        </p:spPr>
        <p:txBody>
          <a:bodyPr anchor="b" anchorCtr="0"/>
          <a:lstStyle>
            <a:lvl1pPr marL="0" indent="0">
              <a:buNone/>
              <a:defRPr sz="4000" b="0" spc="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p:txBody>
          <a:bodyPr/>
          <a:lstStyle>
            <a:lvl1pPr>
              <a:defRPr>
                <a:solidFill>
                  <a:schemeClr val="bg1"/>
                </a:solidFill>
              </a:defRPr>
            </a:lvl1pPr>
          </a:lstStyle>
          <a:p>
            <a:fld id="{99E0F336-4DE0-9B4B-BA26-9D4C59496966}" type="slidenum">
              <a:rPr lang="en-US" smtClean="0"/>
              <a:pPr/>
              <a:t>‹#›</a:t>
            </a:fld>
            <a:endParaRPr lang="en-US"/>
          </a:p>
        </p:txBody>
      </p:sp>
      <p:sp>
        <p:nvSpPr>
          <p:cNvPr id="9" name="TextBox 8">
            <a:extLst>
              <a:ext uri="{FF2B5EF4-FFF2-40B4-BE49-F238E27FC236}">
                <a16:creationId xmlns:a16="http://schemas.microsoft.com/office/drawing/2014/main" id="{6BD9E4C5-8DD7-9B49-B971-C35733F88880}"/>
              </a:ext>
            </a:extLst>
          </p:cNvPr>
          <p:cNvSpPr txBox="1"/>
          <p:nvPr userDrawn="1"/>
        </p:nvSpPr>
        <p:spPr>
          <a:xfrm>
            <a:off x="499997" y="6444476"/>
            <a:ext cx="3748729" cy="241137"/>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spTree>
    <p:extLst>
      <p:ext uri="{BB962C8B-B14F-4D97-AF65-F5344CB8AC3E}">
        <p14:creationId xmlns:p14="http://schemas.microsoft.com/office/powerpoint/2010/main" val="23368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1_Big Idea">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465826" y="509677"/>
            <a:ext cx="9802436" cy="569615"/>
          </a:xfrm>
          <a:prstGeom prst="rect">
            <a:avLst/>
          </a:prstGeom>
        </p:spPr>
        <p:txBody>
          <a:bodyPr vert="horz" lIns="91440" tIns="45720" rIns="91440" bIns="45720" rtlCol="0">
            <a:noAutofit/>
          </a:bodyPr>
          <a:lstStyle>
            <a:lvl1pPr>
              <a:defRPr lang="en-US" sz="2000" spc="200" baseline="0" dirty="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p:nvPr>
        </p:nvSpPr>
        <p:spPr>
          <a:xfrm>
            <a:off x="465826" y="1454046"/>
            <a:ext cx="10515600" cy="3777521"/>
          </a:xfrm>
        </p:spPr>
        <p:txBody>
          <a:bodyPr anchor="b" anchorCtr="0"/>
          <a:lstStyle>
            <a:lvl1pPr marL="0" indent="0">
              <a:buNone/>
              <a:defRPr sz="4000" b="0" spc="0" baseline="0">
                <a:solidFill>
                  <a:srgbClr val="008CC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p:txBody>
          <a:bodyPr/>
          <a:lstStyle>
            <a:lvl1pPr>
              <a:defRPr>
                <a:solidFill>
                  <a:schemeClr val="bg1"/>
                </a:solidFill>
              </a:defRPr>
            </a:lvl1pPr>
          </a:lstStyle>
          <a:p>
            <a:fld id="{99E0F336-4DE0-9B4B-BA26-9D4C59496966}" type="slidenum">
              <a:rPr lang="en-US" smtClean="0"/>
              <a:pPr/>
              <a:t>‹#›</a:t>
            </a:fld>
            <a:endParaRPr lang="en-US"/>
          </a:p>
        </p:txBody>
      </p:sp>
      <p:sp>
        <p:nvSpPr>
          <p:cNvPr id="9" name="TextBox 8">
            <a:extLst>
              <a:ext uri="{FF2B5EF4-FFF2-40B4-BE49-F238E27FC236}">
                <a16:creationId xmlns:a16="http://schemas.microsoft.com/office/drawing/2014/main" id="{6BD9E4C5-8DD7-9B49-B971-C35733F88880}"/>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grpSp>
        <p:nvGrpSpPr>
          <p:cNvPr id="19" name="Group 18">
            <a:extLst>
              <a:ext uri="{FF2B5EF4-FFF2-40B4-BE49-F238E27FC236}">
                <a16:creationId xmlns:a16="http://schemas.microsoft.com/office/drawing/2014/main" id="{43CD2527-87FC-C640-8085-A08639E64C0A}"/>
              </a:ext>
            </a:extLst>
          </p:cNvPr>
          <p:cNvGrpSpPr/>
          <p:nvPr userDrawn="1"/>
        </p:nvGrpSpPr>
        <p:grpSpPr>
          <a:xfrm>
            <a:off x="0" y="5229703"/>
            <a:ext cx="9807103" cy="100584"/>
            <a:chOff x="0" y="2184439"/>
            <a:chExt cx="9807103" cy="100584"/>
          </a:xfrm>
        </p:grpSpPr>
        <p:sp>
          <p:nvSpPr>
            <p:cNvPr id="20" name="Rectangle 19">
              <a:extLst>
                <a:ext uri="{FF2B5EF4-FFF2-40B4-BE49-F238E27FC236}">
                  <a16:creationId xmlns:a16="http://schemas.microsoft.com/office/drawing/2014/main" id="{583FF3EA-7946-9D4E-938C-B0D4E77EA314}"/>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68B256-D6F2-8544-A110-E7A630F8CE0D}"/>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2" name="Rectangle 21">
              <a:extLst>
                <a:ext uri="{FF2B5EF4-FFF2-40B4-BE49-F238E27FC236}">
                  <a16:creationId xmlns:a16="http://schemas.microsoft.com/office/drawing/2014/main" id="{97EE9C49-75D8-624D-8963-52D93C2FDAAB}"/>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3" name="Rectangle 22">
              <a:extLst>
                <a:ext uri="{FF2B5EF4-FFF2-40B4-BE49-F238E27FC236}">
                  <a16:creationId xmlns:a16="http://schemas.microsoft.com/office/drawing/2014/main" id="{F6E17AF5-17D8-1F42-B03C-231B9116447A}"/>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4" name="Rectangle 23">
              <a:extLst>
                <a:ext uri="{FF2B5EF4-FFF2-40B4-BE49-F238E27FC236}">
                  <a16:creationId xmlns:a16="http://schemas.microsoft.com/office/drawing/2014/main" id="{BBB806E1-89B3-EA43-80D7-90E1879FDFC6}"/>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25" name="Rectangle 24">
              <a:extLst>
                <a:ext uri="{FF2B5EF4-FFF2-40B4-BE49-F238E27FC236}">
                  <a16:creationId xmlns:a16="http://schemas.microsoft.com/office/drawing/2014/main" id="{345F2F64-1F58-5C42-8B4A-91C2CDD49CD5}"/>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6" name="Rectangle 25">
              <a:extLst>
                <a:ext uri="{FF2B5EF4-FFF2-40B4-BE49-F238E27FC236}">
                  <a16:creationId xmlns:a16="http://schemas.microsoft.com/office/drawing/2014/main" id="{BC71ED43-A765-EA4F-B9F6-2F24BA787D6D}"/>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7" name="Rectangle 26">
              <a:extLst>
                <a:ext uri="{FF2B5EF4-FFF2-40B4-BE49-F238E27FC236}">
                  <a16:creationId xmlns:a16="http://schemas.microsoft.com/office/drawing/2014/main" id="{471E250D-78B5-7D4F-9D06-89AFF893C924}"/>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8" name="Rectangle 27">
              <a:extLst>
                <a:ext uri="{FF2B5EF4-FFF2-40B4-BE49-F238E27FC236}">
                  <a16:creationId xmlns:a16="http://schemas.microsoft.com/office/drawing/2014/main" id="{8BC1DF02-3456-FB40-B8FC-72793658456E}"/>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9" name="Rectangle 28">
              <a:extLst>
                <a:ext uri="{FF2B5EF4-FFF2-40B4-BE49-F238E27FC236}">
                  <a16:creationId xmlns:a16="http://schemas.microsoft.com/office/drawing/2014/main" id="{E273A836-9DE3-6042-AEFB-A9D19CD7CC21}"/>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32" name="Picture 31" descr="Icon&#10;&#10;Description automatically generated">
            <a:extLst>
              <a:ext uri="{FF2B5EF4-FFF2-40B4-BE49-F238E27FC236}">
                <a16:creationId xmlns:a16="http://schemas.microsoft.com/office/drawing/2014/main" id="{F3CED8BA-F1A6-1944-BA88-63FB5D1BD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Tree>
    <p:extLst>
      <p:ext uri="{BB962C8B-B14F-4D97-AF65-F5344CB8AC3E}">
        <p14:creationId xmlns:p14="http://schemas.microsoft.com/office/powerpoint/2010/main" val="112594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ig Idea_LightBlue">
    <p:bg>
      <p:bgPr>
        <a:solidFill>
          <a:srgbClr val="398C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465826" y="509677"/>
            <a:ext cx="9802436" cy="569615"/>
          </a:xfrm>
          <a:prstGeom prst="rect">
            <a:avLst/>
          </a:prstGeom>
        </p:spPr>
        <p:txBody>
          <a:bodyPr vert="horz" lIns="91440" tIns="45720" rIns="91440" bIns="45720" rtlCol="0">
            <a:noAutofit/>
          </a:bodyPr>
          <a:lstStyle>
            <a:lvl1pPr>
              <a:defRPr lang="en-US" sz="2000" spc="200" baseline="0" dirty="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p:nvPr>
        </p:nvSpPr>
        <p:spPr>
          <a:xfrm>
            <a:off x="465826" y="1454046"/>
            <a:ext cx="10515600" cy="3777521"/>
          </a:xfrm>
        </p:spPr>
        <p:txBody>
          <a:bodyPr anchor="b" anchorCtr="0"/>
          <a:lstStyle>
            <a:lvl1pPr marL="0" indent="0">
              <a:buNone/>
              <a:defRPr sz="4000" b="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a:xfrm>
            <a:off x="9180021" y="6356350"/>
            <a:ext cx="2743200" cy="365125"/>
          </a:xfrm>
        </p:spPr>
        <p:txBody>
          <a:bodyPr/>
          <a:lstStyle>
            <a:lvl1pPr>
              <a:defRPr>
                <a:solidFill>
                  <a:schemeClr val="bg1"/>
                </a:solidFill>
              </a:defRPr>
            </a:lvl1pPr>
          </a:lstStyle>
          <a:p>
            <a:fld id="{99E0F336-4DE0-9B4B-BA26-9D4C59496966}" type="slidenum">
              <a:rPr lang="en-US" smtClean="0"/>
              <a:pPr/>
              <a:t>‹#›</a:t>
            </a:fld>
            <a:endParaRPr lang="en-US"/>
          </a:p>
        </p:txBody>
      </p:sp>
      <p:grpSp>
        <p:nvGrpSpPr>
          <p:cNvPr id="19" name="Group 18">
            <a:extLst>
              <a:ext uri="{FF2B5EF4-FFF2-40B4-BE49-F238E27FC236}">
                <a16:creationId xmlns:a16="http://schemas.microsoft.com/office/drawing/2014/main" id="{43CD2527-87FC-C640-8085-A08639E64C0A}"/>
              </a:ext>
            </a:extLst>
          </p:cNvPr>
          <p:cNvGrpSpPr/>
          <p:nvPr userDrawn="1"/>
        </p:nvGrpSpPr>
        <p:grpSpPr>
          <a:xfrm>
            <a:off x="0" y="5229703"/>
            <a:ext cx="9807103" cy="100584"/>
            <a:chOff x="0" y="2184439"/>
            <a:chExt cx="9807103" cy="100584"/>
          </a:xfrm>
        </p:grpSpPr>
        <p:sp>
          <p:nvSpPr>
            <p:cNvPr id="20" name="Rectangle 19">
              <a:extLst>
                <a:ext uri="{FF2B5EF4-FFF2-40B4-BE49-F238E27FC236}">
                  <a16:creationId xmlns:a16="http://schemas.microsoft.com/office/drawing/2014/main" id="{583FF3EA-7946-9D4E-938C-B0D4E77EA314}"/>
                </a:ext>
              </a:extLst>
            </p:cNvPr>
            <p:cNvSpPr/>
            <p:nvPr/>
          </p:nvSpPr>
          <p:spPr>
            <a:xfrm>
              <a:off x="0" y="2184441"/>
              <a:ext cx="4104447" cy="990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68B256-D6F2-8544-A110-E7A630F8CE0D}"/>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2" name="Rectangle 21">
              <a:extLst>
                <a:ext uri="{FF2B5EF4-FFF2-40B4-BE49-F238E27FC236}">
                  <a16:creationId xmlns:a16="http://schemas.microsoft.com/office/drawing/2014/main" id="{97EE9C49-75D8-624D-8963-52D93C2FDAAB}"/>
                </a:ext>
              </a:extLst>
            </p:cNvPr>
            <p:cNvSpPr/>
            <p:nvPr/>
          </p:nvSpPr>
          <p:spPr>
            <a:xfrm>
              <a:off x="6884918" y="2184439"/>
              <a:ext cx="257175"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3" name="Rectangle 22">
              <a:extLst>
                <a:ext uri="{FF2B5EF4-FFF2-40B4-BE49-F238E27FC236}">
                  <a16:creationId xmlns:a16="http://schemas.microsoft.com/office/drawing/2014/main" id="{F6E17AF5-17D8-1F42-B03C-231B9116447A}"/>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4" name="Rectangle 23">
              <a:extLst>
                <a:ext uri="{FF2B5EF4-FFF2-40B4-BE49-F238E27FC236}">
                  <a16:creationId xmlns:a16="http://schemas.microsoft.com/office/drawing/2014/main" id="{BBB806E1-89B3-EA43-80D7-90E1879FDFC6}"/>
                </a:ext>
              </a:extLst>
            </p:cNvPr>
            <p:cNvSpPr/>
            <p:nvPr/>
          </p:nvSpPr>
          <p:spPr>
            <a:xfrm>
              <a:off x="7313544"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25" name="Rectangle 24">
              <a:extLst>
                <a:ext uri="{FF2B5EF4-FFF2-40B4-BE49-F238E27FC236}">
                  <a16:creationId xmlns:a16="http://schemas.microsoft.com/office/drawing/2014/main" id="{345F2F64-1F58-5C42-8B4A-91C2CDD49CD5}"/>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6" name="Rectangle 25">
              <a:extLst>
                <a:ext uri="{FF2B5EF4-FFF2-40B4-BE49-F238E27FC236}">
                  <a16:creationId xmlns:a16="http://schemas.microsoft.com/office/drawing/2014/main" id="{BC71ED43-A765-EA4F-B9F6-2F24BA787D6D}"/>
                </a:ext>
              </a:extLst>
            </p:cNvPr>
            <p:cNvSpPr/>
            <p:nvPr/>
          </p:nvSpPr>
          <p:spPr>
            <a:xfrm>
              <a:off x="7654453"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7" name="Rectangle 26">
              <a:extLst>
                <a:ext uri="{FF2B5EF4-FFF2-40B4-BE49-F238E27FC236}">
                  <a16:creationId xmlns:a16="http://schemas.microsoft.com/office/drawing/2014/main" id="{471E250D-78B5-7D4F-9D06-89AFF893C924}"/>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8" name="Rectangle 27">
              <a:extLst>
                <a:ext uri="{FF2B5EF4-FFF2-40B4-BE49-F238E27FC236}">
                  <a16:creationId xmlns:a16="http://schemas.microsoft.com/office/drawing/2014/main" id="{8BC1DF02-3456-FB40-B8FC-72793658456E}"/>
                </a:ext>
              </a:extLst>
            </p:cNvPr>
            <p:cNvSpPr/>
            <p:nvPr/>
          </p:nvSpPr>
          <p:spPr>
            <a:xfrm>
              <a:off x="7996161" y="2184439"/>
              <a:ext cx="1004491"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9" name="Rectangle 28">
              <a:extLst>
                <a:ext uri="{FF2B5EF4-FFF2-40B4-BE49-F238E27FC236}">
                  <a16:creationId xmlns:a16="http://schemas.microsoft.com/office/drawing/2014/main" id="{E273A836-9DE3-6042-AEFB-A9D19CD7CC21}"/>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18" name="Picture 17" descr="Icon&#10;&#10;Description automatically generated">
            <a:extLst>
              <a:ext uri="{FF2B5EF4-FFF2-40B4-BE49-F238E27FC236}">
                <a16:creationId xmlns:a16="http://schemas.microsoft.com/office/drawing/2014/main" id="{55C27152-ABCC-604D-A599-F8300421AF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
        <p:nvSpPr>
          <p:cNvPr id="4" name="TextBox 3">
            <a:extLst>
              <a:ext uri="{FF2B5EF4-FFF2-40B4-BE49-F238E27FC236}">
                <a16:creationId xmlns:a16="http://schemas.microsoft.com/office/drawing/2014/main" id="{8E6DE304-44BE-D3C9-1A54-F9E283AEDD7D}"/>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spTree>
    <p:extLst>
      <p:ext uri="{BB962C8B-B14F-4D97-AF65-F5344CB8AC3E}">
        <p14:creationId xmlns:p14="http://schemas.microsoft.com/office/powerpoint/2010/main" val="3571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795609" y="5246568"/>
            <a:ext cx="10515600" cy="569615"/>
          </a:xfrm>
          <a:prstGeom prst="rect">
            <a:avLst/>
          </a:prstGeom>
        </p:spPr>
        <p:txBody>
          <a:bodyPr vert="horz" lIns="91440" tIns="45720" rIns="91440" bIns="45720" rtlCol="0">
            <a:noAutofit/>
          </a:bodyPr>
          <a:lstStyle>
            <a:lvl1pPr>
              <a:defRPr lang="en-US" sz="2000" spc="0" baseline="0" dirty="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hasCustomPrompt="1"/>
          </p:nvPr>
        </p:nvSpPr>
        <p:spPr>
          <a:xfrm>
            <a:off x="465826" y="1004341"/>
            <a:ext cx="10515600" cy="4212237"/>
          </a:xfrm>
        </p:spPr>
        <p:txBody>
          <a:bodyPr anchor="b" anchorCtr="0"/>
          <a:lstStyle>
            <a:lvl1pPr marL="295275" indent="-295275">
              <a:buNone/>
              <a:tabLst/>
              <a:defRPr sz="4000" b="0" spc="0" baseline="0">
                <a:solidFill>
                  <a:srgbClr val="008CC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p:txBody>
          <a:bodyPr/>
          <a:lstStyle>
            <a:lvl1pPr>
              <a:defRPr>
                <a:solidFill>
                  <a:schemeClr val="bg1"/>
                </a:solidFill>
              </a:defRPr>
            </a:lvl1pPr>
          </a:lstStyle>
          <a:p>
            <a:fld id="{99E0F336-4DE0-9B4B-BA26-9D4C59496966}" type="slidenum">
              <a:rPr lang="en-US" smtClean="0"/>
              <a:pPr/>
              <a:t>‹#›</a:t>
            </a:fld>
            <a:endParaRPr lang="en-US"/>
          </a:p>
        </p:txBody>
      </p:sp>
      <p:grpSp>
        <p:nvGrpSpPr>
          <p:cNvPr id="7" name="Group 6">
            <a:extLst>
              <a:ext uri="{FF2B5EF4-FFF2-40B4-BE49-F238E27FC236}">
                <a16:creationId xmlns:a16="http://schemas.microsoft.com/office/drawing/2014/main" id="{7F61F708-CEA4-4040-B040-1C3FCD5D1CB7}"/>
              </a:ext>
            </a:extLst>
          </p:cNvPr>
          <p:cNvGrpSpPr/>
          <p:nvPr userDrawn="1"/>
        </p:nvGrpSpPr>
        <p:grpSpPr>
          <a:xfrm>
            <a:off x="0" y="5229703"/>
            <a:ext cx="9807103" cy="100584"/>
            <a:chOff x="0" y="2184439"/>
            <a:chExt cx="9807103" cy="100584"/>
          </a:xfrm>
        </p:grpSpPr>
        <p:sp>
          <p:nvSpPr>
            <p:cNvPr id="8" name="Rectangle 7">
              <a:extLst>
                <a:ext uri="{FF2B5EF4-FFF2-40B4-BE49-F238E27FC236}">
                  <a16:creationId xmlns:a16="http://schemas.microsoft.com/office/drawing/2014/main" id="{D7ECAF04-4DD6-B143-8E8D-0F77D5D503FD}"/>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EC90B4-F22D-244E-BB79-2C08E47419C0}"/>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1" name="Rectangle 10">
              <a:extLst>
                <a:ext uri="{FF2B5EF4-FFF2-40B4-BE49-F238E27FC236}">
                  <a16:creationId xmlns:a16="http://schemas.microsoft.com/office/drawing/2014/main" id="{BBF37CE2-D06E-7340-894F-0292295D5F9B}"/>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2" name="Rectangle 11">
              <a:extLst>
                <a:ext uri="{FF2B5EF4-FFF2-40B4-BE49-F238E27FC236}">
                  <a16:creationId xmlns:a16="http://schemas.microsoft.com/office/drawing/2014/main" id="{A90A9E07-E65A-F344-BB3F-06550127CF08}"/>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3" name="Rectangle 12">
              <a:extLst>
                <a:ext uri="{FF2B5EF4-FFF2-40B4-BE49-F238E27FC236}">
                  <a16:creationId xmlns:a16="http://schemas.microsoft.com/office/drawing/2014/main" id="{6EFBB7DC-B0E7-8345-83A2-70D6A4FC040F}"/>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4" name="Rectangle 13">
              <a:extLst>
                <a:ext uri="{FF2B5EF4-FFF2-40B4-BE49-F238E27FC236}">
                  <a16:creationId xmlns:a16="http://schemas.microsoft.com/office/drawing/2014/main" id="{D9DB7102-20CD-A14C-8FDD-669E7DCFADE7}"/>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5" name="Rectangle 14">
              <a:extLst>
                <a:ext uri="{FF2B5EF4-FFF2-40B4-BE49-F238E27FC236}">
                  <a16:creationId xmlns:a16="http://schemas.microsoft.com/office/drawing/2014/main" id="{521DEC86-1348-0B48-9E89-460DD583E749}"/>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6" name="Rectangle 15">
              <a:extLst>
                <a:ext uri="{FF2B5EF4-FFF2-40B4-BE49-F238E27FC236}">
                  <a16:creationId xmlns:a16="http://schemas.microsoft.com/office/drawing/2014/main" id="{9316FE92-60AD-DB43-B1A5-295F91D31EB5}"/>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F097C846-DEBF-EC49-821E-48855DE4E5C9}"/>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8" name="Rectangle 17">
              <a:extLst>
                <a:ext uri="{FF2B5EF4-FFF2-40B4-BE49-F238E27FC236}">
                  <a16:creationId xmlns:a16="http://schemas.microsoft.com/office/drawing/2014/main" id="{57E92189-99D5-8244-B6B8-471298EA5E7C}"/>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0" name="Picture 19">
            <a:extLst>
              <a:ext uri="{FF2B5EF4-FFF2-40B4-BE49-F238E27FC236}">
                <a16:creationId xmlns:a16="http://schemas.microsoft.com/office/drawing/2014/main" id="{832C20C5-1EB5-8F40-BB36-CDF1EA8DBC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
        <p:nvSpPr>
          <p:cNvPr id="4" name="TextBox 3">
            <a:extLst>
              <a:ext uri="{FF2B5EF4-FFF2-40B4-BE49-F238E27FC236}">
                <a16:creationId xmlns:a16="http://schemas.microsoft.com/office/drawing/2014/main" id="{502F248A-3853-295B-9F18-31DD9E4207B8}"/>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spTree>
    <p:extLst>
      <p:ext uri="{BB962C8B-B14F-4D97-AF65-F5344CB8AC3E}">
        <p14:creationId xmlns:p14="http://schemas.microsoft.com/office/powerpoint/2010/main" val="109241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_LightBlue">
    <p:bg>
      <p:bgPr>
        <a:solidFill>
          <a:srgbClr val="398C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795609" y="5246568"/>
            <a:ext cx="10515600" cy="569615"/>
          </a:xfrm>
          <a:prstGeom prst="rect">
            <a:avLst/>
          </a:prstGeom>
        </p:spPr>
        <p:txBody>
          <a:bodyPr vert="horz" lIns="91440" tIns="45720" rIns="91440" bIns="45720" rtlCol="0">
            <a:noAutofit/>
          </a:bodyPr>
          <a:lstStyle>
            <a:lvl1pPr>
              <a:defRPr lang="en-US" sz="2000" spc="0" baseline="0" dirty="0">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hasCustomPrompt="1"/>
          </p:nvPr>
        </p:nvSpPr>
        <p:spPr>
          <a:xfrm>
            <a:off x="465826" y="1004341"/>
            <a:ext cx="10515600" cy="4212237"/>
          </a:xfrm>
        </p:spPr>
        <p:txBody>
          <a:bodyPr anchor="b" anchorCtr="0"/>
          <a:lstStyle>
            <a:lvl1pPr marL="295275" indent="-295275">
              <a:buNone/>
              <a:tabLst/>
              <a:defRPr sz="4000" b="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p:txBody>
          <a:bodyPr/>
          <a:lstStyle>
            <a:lvl1pPr>
              <a:defRPr>
                <a:solidFill>
                  <a:schemeClr val="bg1"/>
                </a:solidFill>
              </a:defRPr>
            </a:lvl1pPr>
          </a:lstStyle>
          <a:p>
            <a:fld id="{99E0F336-4DE0-9B4B-BA26-9D4C59496966}" type="slidenum">
              <a:rPr lang="en-US" smtClean="0"/>
              <a:pPr/>
              <a:t>‹#›</a:t>
            </a:fld>
            <a:endParaRPr lang="en-US"/>
          </a:p>
        </p:txBody>
      </p:sp>
      <p:grpSp>
        <p:nvGrpSpPr>
          <p:cNvPr id="20" name="Group 19">
            <a:extLst>
              <a:ext uri="{FF2B5EF4-FFF2-40B4-BE49-F238E27FC236}">
                <a16:creationId xmlns:a16="http://schemas.microsoft.com/office/drawing/2014/main" id="{939B52F8-1D8B-2145-B44F-5500C23652CE}"/>
              </a:ext>
            </a:extLst>
          </p:cNvPr>
          <p:cNvGrpSpPr/>
          <p:nvPr userDrawn="1"/>
        </p:nvGrpSpPr>
        <p:grpSpPr>
          <a:xfrm>
            <a:off x="0" y="5229703"/>
            <a:ext cx="9807103" cy="100584"/>
            <a:chOff x="0" y="2184439"/>
            <a:chExt cx="9807103" cy="100584"/>
          </a:xfrm>
        </p:grpSpPr>
        <p:sp>
          <p:nvSpPr>
            <p:cNvPr id="21" name="Rectangle 20">
              <a:extLst>
                <a:ext uri="{FF2B5EF4-FFF2-40B4-BE49-F238E27FC236}">
                  <a16:creationId xmlns:a16="http://schemas.microsoft.com/office/drawing/2014/main" id="{4DD1F254-D2B6-2E4C-9DD1-28BFDB5C7AC4}"/>
                </a:ext>
              </a:extLst>
            </p:cNvPr>
            <p:cNvSpPr/>
            <p:nvPr/>
          </p:nvSpPr>
          <p:spPr>
            <a:xfrm>
              <a:off x="0" y="2184441"/>
              <a:ext cx="4104447" cy="990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D04A63-6E96-7046-8C78-5EAB9339C44C}"/>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3" name="Rectangle 22">
              <a:extLst>
                <a:ext uri="{FF2B5EF4-FFF2-40B4-BE49-F238E27FC236}">
                  <a16:creationId xmlns:a16="http://schemas.microsoft.com/office/drawing/2014/main" id="{320BD9CC-A847-1148-A4DD-0F07C0AD7F12}"/>
                </a:ext>
              </a:extLst>
            </p:cNvPr>
            <p:cNvSpPr/>
            <p:nvPr/>
          </p:nvSpPr>
          <p:spPr>
            <a:xfrm>
              <a:off x="6884918" y="2184439"/>
              <a:ext cx="257175"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4" name="Rectangle 23">
              <a:extLst>
                <a:ext uri="{FF2B5EF4-FFF2-40B4-BE49-F238E27FC236}">
                  <a16:creationId xmlns:a16="http://schemas.microsoft.com/office/drawing/2014/main" id="{9DF6C46C-40C0-774E-A345-6313300B82AC}"/>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5" name="Rectangle 24">
              <a:extLst>
                <a:ext uri="{FF2B5EF4-FFF2-40B4-BE49-F238E27FC236}">
                  <a16:creationId xmlns:a16="http://schemas.microsoft.com/office/drawing/2014/main" id="{D7DE6F96-120D-0342-A69D-539833CE97B4}"/>
                </a:ext>
              </a:extLst>
            </p:cNvPr>
            <p:cNvSpPr/>
            <p:nvPr/>
          </p:nvSpPr>
          <p:spPr>
            <a:xfrm>
              <a:off x="7313544"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26" name="Rectangle 25">
              <a:extLst>
                <a:ext uri="{FF2B5EF4-FFF2-40B4-BE49-F238E27FC236}">
                  <a16:creationId xmlns:a16="http://schemas.microsoft.com/office/drawing/2014/main" id="{1723CED5-E849-D648-93E8-1E80ED3B1A5E}"/>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7" name="Rectangle 26">
              <a:extLst>
                <a:ext uri="{FF2B5EF4-FFF2-40B4-BE49-F238E27FC236}">
                  <a16:creationId xmlns:a16="http://schemas.microsoft.com/office/drawing/2014/main" id="{A4ED4B78-AE36-7B45-9363-7BD7E43703C5}"/>
                </a:ext>
              </a:extLst>
            </p:cNvPr>
            <p:cNvSpPr/>
            <p:nvPr/>
          </p:nvSpPr>
          <p:spPr>
            <a:xfrm>
              <a:off x="7654453"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8" name="Rectangle 27">
              <a:extLst>
                <a:ext uri="{FF2B5EF4-FFF2-40B4-BE49-F238E27FC236}">
                  <a16:creationId xmlns:a16="http://schemas.microsoft.com/office/drawing/2014/main" id="{3B3B74E0-EBED-1A45-807D-C7B6625A8C32}"/>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9" name="Rectangle 28">
              <a:extLst>
                <a:ext uri="{FF2B5EF4-FFF2-40B4-BE49-F238E27FC236}">
                  <a16:creationId xmlns:a16="http://schemas.microsoft.com/office/drawing/2014/main" id="{4965C8BD-95C8-524B-8089-005AB6FB1B76}"/>
                </a:ext>
              </a:extLst>
            </p:cNvPr>
            <p:cNvSpPr/>
            <p:nvPr/>
          </p:nvSpPr>
          <p:spPr>
            <a:xfrm>
              <a:off x="7996161" y="2184439"/>
              <a:ext cx="1004491"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30" name="Rectangle 29">
              <a:extLst>
                <a:ext uri="{FF2B5EF4-FFF2-40B4-BE49-F238E27FC236}">
                  <a16:creationId xmlns:a16="http://schemas.microsoft.com/office/drawing/2014/main" id="{870CCDD0-F424-B044-AF59-A561713D85E1}"/>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31" name="Picture 30" descr="Icon&#10;&#10;Description automatically generated">
            <a:extLst>
              <a:ext uri="{FF2B5EF4-FFF2-40B4-BE49-F238E27FC236}">
                <a16:creationId xmlns:a16="http://schemas.microsoft.com/office/drawing/2014/main" id="{3B746F0F-3465-C74D-9855-80C38D2E2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45230" y="243902"/>
            <a:ext cx="1294790" cy="768096"/>
          </a:xfrm>
          <a:prstGeom prst="rect">
            <a:avLst/>
          </a:prstGeom>
        </p:spPr>
      </p:pic>
      <p:sp>
        <p:nvSpPr>
          <p:cNvPr id="4" name="TextBox 3">
            <a:extLst>
              <a:ext uri="{FF2B5EF4-FFF2-40B4-BE49-F238E27FC236}">
                <a16:creationId xmlns:a16="http://schemas.microsoft.com/office/drawing/2014/main" id="{762F9494-90B4-D1AF-5F28-BF7BC53A15E5}"/>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spTree>
    <p:extLst>
      <p:ext uri="{BB962C8B-B14F-4D97-AF65-F5344CB8AC3E}">
        <p14:creationId xmlns:p14="http://schemas.microsoft.com/office/powerpoint/2010/main" val="10862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E8AF-A79C-C34F-9EE2-335BBD7DA372}"/>
              </a:ext>
            </a:extLst>
          </p:cNvPr>
          <p:cNvSpPr>
            <a:spLocks noGrp="1"/>
          </p:cNvSpPr>
          <p:nvPr>
            <p:ph type="title"/>
          </p:nvPr>
        </p:nvSpPr>
        <p:spPr>
          <a:xfrm>
            <a:off x="499997" y="290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27DDAC-D1E8-AD47-8681-10A4CBB38EC4}"/>
              </a:ext>
            </a:extLst>
          </p:cNvPr>
          <p:cNvSpPr>
            <a:spLocks noGrp="1"/>
          </p:cNvSpPr>
          <p:nvPr>
            <p:ph sz="half" idx="1"/>
          </p:nvPr>
        </p:nvSpPr>
        <p:spPr>
          <a:xfrm>
            <a:off x="499997" y="1532627"/>
            <a:ext cx="5181600"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D4AC378-1E35-E442-AFE4-A7D140BBADA8}"/>
              </a:ext>
            </a:extLst>
          </p:cNvPr>
          <p:cNvSpPr>
            <a:spLocks noGrp="1"/>
          </p:cNvSpPr>
          <p:nvPr>
            <p:ph sz="half" idx="2"/>
          </p:nvPr>
        </p:nvSpPr>
        <p:spPr>
          <a:xfrm>
            <a:off x="6172200" y="1532627"/>
            <a:ext cx="5181600"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8A1E2DE-2D30-0B4E-BF76-2F0C0C5C2EAC}"/>
              </a:ext>
            </a:extLst>
          </p:cNvPr>
          <p:cNvSpPr>
            <a:spLocks noGrp="1"/>
          </p:cNvSpPr>
          <p:nvPr>
            <p:ph type="sldNum" sz="quarter" idx="12"/>
          </p:nvPr>
        </p:nvSpPr>
        <p:spPr/>
        <p:txBody>
          <a:bodyPr/>
          <a:lstStyle/>
          <a:p>
            <a:fld id="{99E0F336-4DE0-9B4B-BA26-9D4C59496966}" type="slidenum">
              <a:rPr lang="en-US" smtClean="0"/>
              <a:t>‹#›</a:t>
            </a:fld>
            <a:endParaRPr lang="en-US"/>
          </a:p>
        </p:txBody>
      </p:sp>
    </p:spTree>
    <p:extLst>
      <p:ext uri="{BB962C8B-B14F-4D97-AF65-F5344CB8AC3E}">
        <p14:creationId xmlns:p14="http://schemas.microsoft.com/office/powerpoint/2010/main" val="123111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FED6-BF51-4F46-995A-5BF903D3C3B5}"/>
              </a:ext>
            </a:extLst>
          </p:cNvPr>
          <p:cNvSpPr>
            <a:spLocks noGrp="1"/>
          </p:cNvSpPr>
          <p:nvPr>
            <p:ph type="title"/>
          </p:nvPr>
        </p:nvSpPr>
        <p:spPr>
          <a:xfrm>
            <a:off x="499997" y="2905"/>
            <a:ext cx="10515600" cy="1325563"/>
          </a:xfrm>
          <a:prstGeom prst="rect">
            <a:avLst/>
          </a:prstGeom>
        </p:spPr>
        <p:txBody>
          <a:bodyPr>
            <a:noAutofit/>
          </a:bodyPr>
          <a:lstStyle/>
          <a:p>
            <a:r>
              <a:rPr lang="en-US" dirty="0"/>
              <a:t>Click to edit Master title style</a:t>
            </a:r>
          </a:p>
        </p:txBody>
      </p:sp>
      <p:sp>
        <p:nvSpPr>
          <p:cNvPr id="3" name="Text Placeholder 2">
            <a:extLst>
              <a:ext uri="{FF2B5EF4-FFF2-40B4-BE49-F238E27FC236}">
                <a16:creationId xmlns:a16="http://schemas.microsoft.com/office/drawing/2014/main" id="{361422F2-D65A-8A43-BF83-403675D86613}"/>
              </a:ext>
            </a:extLst>
          </p:cNvPr>
          <p:cNvSpPr>
            <a:spLocks noGrp="1"/>
          </p:cNvSpPr>
          <p:nvPr>
            <p:ph type="body" idx="1"/>
          </p:nvPr>
        </p:nvSpPr>
        <p:spPr>
          <a:xfrm>
            <a:off x="499997" y="1499969"/>
            <a:ext cx="5157787" cy="823912"/>
          </a:xfrm>
        </p:spPr>
        <p:txBody>
          <a:bodyPr anchor="b"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032AB9D-7E09-E24C-B15D-74D5892D642D}"/>
              </a:ext>
            </a:extLst>
          </p:cNvPr>
          <p:cNvSpPr>
            <a:spLocks noGrp="1"/>
          </p:cNvSpPr>
          <p:nvPr>
            <p:ph sz="half" idx="2"/>
          </p:nvPr>
        </p:nvSpPr>
        <p:spPr>
          <a:xfrm>
            <a:off x="499997" y="2391122"/>
            <a:ext cx="5157787" cy="3684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C17BDC-1D6B-2840-9C71-B0E32780EE4E}"/>
              </a:ext>
            </a:extLst>
          </p:cNvPr>
          <p:cNvSpPr>
            <a:spLocks noGrp="1"/>
          </p:cNvSpPr>
          <p:nvPr>
            <p:ph type="body" sz="quarter" idx="3"/>
          </p:nvPr>
        </p:nvSpPr>
        <p:spPr>
          <a:xfrm>
            <a:off x="6172200" y="1499969"/>
            <a:ext cx="5183188" cy="823912"/>
          </a:xfrm>
        </p:spPr>
        <p:txBody>
          <a:bodyPr anchor="b"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0F26DBC-D2C7-0B46-8D64-2303FF73B5FD}"/>
              </a:ext>
            </a:extLst>
          </p:cNvPr>
          <p:cNvSpPr>
            <a:spLocks noGrp="1"/>
          </p:cNvSpPr>
          <p:nvPr>
            <p:ph sz="quarter" idx="4"/>
          </p:nvPr>
        </p:nvSpPr>
        <p:spPr>
          <a:xfrm>
            <a:off x="6172200" y="2391122"/>
            <a:ext cx="5183188"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B5154F1-202C-674A-8961-A3EB7515CC44}"/>
              </a:ext>
            </a:extLst>
          </p:cNvPr>
          <p:cNvSpPr>
            <a:spLocks noGrp="1"/>
          </p:cNvSpPr>
          <p:nvPr>
            <p:ph type="sldNum" sz="quarter" idx="12"/>
          </p:nvPr>
        </p:nvSpPr>
        <p:spPr/>
        <p:txBody>
          <a:bodyPr>
            <a:noAutofit/>
          </a:bodyPr>
          <a:lstStyle/>
          <a:p>
            <a:fld id="{99E0F336-4DE0-9B4B-BA26-9D4C59496966}" type="slidenum">
              <a:rPr lang="en-US" smtClean="0"/>
              <a:t>‹#›</a:t>
            </a:fld>
            <a:endParaRPr lang="en-US"/>
          </a:p>
        </p:txBody>
      </p:sp>
    </p:spTree>
    <p:extLst>
      <p:ext uri="{BB962C8B-B14F-4D97-AF65-F5344CB8AC3E}">
        <p14:creationId xmlns:p14="http://schemas.microsoft.com/office/powerpoint/2010/main" val="16409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FED6-BF51-4F46-995A-5BF903D3C3B5}"/>
              </a:ext>
            </a:extLst>
          </p:cNvPr>
          <p:cNvSpPr>
            <a:spLocks noGrp="1"/>
          </p:cNvSpPr>
          <p:nvPr>
            <p:ph type="title"/>
          </p:nvPr>
        </p:nvSpPr>
        <p:spPr>
          <a:xfrm>
            <a:off x="499997" y="2905"/>
            <a:ext cx="10515600" cy="1325563"/>
          </a:xfrm>
          <a:prstGeom prst="rect">
            <a:avLst/>
          </a:prstGeom>
        </p:spPr>
        <p:txBody>
          <a:bodyPr>
            <a:noAutofit/>
          </a:bodyPr>
          <a:lstStyle/>
          <a:p>
            <a:r>
              <a:rPr lang="en-US" dirty="0"/>
              <a:t>Click to edit Master title style</a:t>
            </a:r>
          </a:p>
        </p:txBody>
      </p:sp>
      <p:sp>
        <p:nvSpPr>
          <p:cNvPr id="3" name="Text Placeholder 2">
            <a:extLst>
              <a:ext uri="{FF2B5EF4-FFF2-40B4-BE49-F238E27FC236}">
                <a16:creationId xmlns:a16="http://schemas.microsoft.com/office/drawing/2014/main" id="{361422F2-D65A-8A43-BF83-403675D86613}"/>
              </a:ext>
            </a:extLst>
          </p:cNvPr>
          <p:cNvSpPr>
            <a:spLocks noGrp="1"/>
          </p:cNvSpPr>
          <p:nvPr>
            <p:ph type="body" idx="1"/>
          </p:nvPr>
        </p:nvSpPr>
        <p:spPr>
          <a:xfrm>
            <a:off x="499998" y="1581614"/>
            <a:ext cx="3623427" cy="345159"/>
          </a:xfrm>
          <a:solidFill>
            <a:srgbClr val="398CC2"/>
          </a:solidFill>
        </p:spPr>
        <p:txBody>
          <a:bodyPr anchor="ctr" anchorCtr="0">
            <a:noAutofit/>
          </a:bodyPr>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2AB9D-7E09-E24C-B15D-74D5892D642D}"/>
              </a:ext>
            </a:extLst>
          </p:cNvPr>
          <p:cNvSpPr>
            <a:spLocks noGrp="1"/>
          </p:cNvSpPr>
          <p:nvPr>
            <p:ph sz="half" idx="2"/>
          </p:nvPr>
        </p:nvSpPr>
        <p:spPr>
          <a:xfrm>
            <a:off x="499998" y="1917588"/>
            <a:ext cx="3623427" cy="4483211"/>
          </a:xfrm>
        </p:spPr>
        <p:txBody>
          <a:bodyPr tIns="91440">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C17BDC-1D6B-2840-9C71-B0E32780EE4E}"/>
              </a:ext>
            </a:extLst>
          </p:cNvPr>
          <p:cNvSpPr>
            <a:spLocks noGrp="1"/>
          </p:cNvSpPr>
          <p:nvPr>
            <p:ph type="body" sz="quarter" idx="3"/>
          </p:nvPr>
        </p:nvSpPr>
        <p:spPr>
          <a:xfrm>
            <a:off x="4327073" y="1581614"/>
            <a:ext cx="3641271" cy="345159"/>
          </a:xfrm>
          <a:solidFill>
            <a:srgbClr val="398CC2"/>
          </a:solidFill>
        </p:spPr>
        <p:txBody>
          <a:bodyPr anchor="ctr" anchorCtr="0">
            <a:noAutofit/>
          </a:bodyPr>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26DBC-D2C7-0B46-8D64-2303FF73B5FD}"/>
              </a:ext>
            </a:extLst>
          </p:cNvPr>
          <p:cNvSpPr>
            <a:spLocks noGrp="1"/>
          </p:cNvSpPr>
          <p:nvPr>
            <p:ph sz="quarter" idx="4"/>
          </p:nvPr>
        </p:nvSpPr>
        <p:spPr>
          <a:xfrm>
            <a:off x="4327073" y="1917588"/>
            <a:ext cx="3641271" cy="4483211"/>
          </a:xfrm>
        </p:spPr>
        <p:txBody>
          <a:bodyPr tIns="91440">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B5154F1-202C-674A-8961-A3EB7515CC44}"/>
              </a:ext>
            </a:extLst>
          </p:cNvPr>
          <p:cNvSpPr>
            <a:spLocks noGrp="1"/>
          </p:cNvSpPr>
          <p:nvPr>
            <p:ph type="sldNum" sz="quarter" idx="12"/>
          </p:nvPr>
        </p:nvSpPr>
        <p:spPr/>
        <p:txBody>
          <a:bodyPr>
            <a:noAutofit/>
          </a:bodyPr>
          <a:lstStyle/>
          <a:p>
            <a:fld id="{99E0F336-4DE0-9B4B-BA26-9D4C59496966}" type="slidenum">
              <a:rPr lang="en-US" smtClean="0"/>
              <a:t>‹#›</a:t>
            </a:fld>
            <a:endParaRPr lang="en-US"/>
          </a:p>
        </p:txBody>
      </p:sp>
      <p:sp>
        <p:nvSpPr>
          <p:cNvPr id="8" name="Slide Number Placeholder 5">
            <a:extLst>
              <a:ext uri="{FF2B5EF4-FFF2-40B4-BE49-F238E27FC236}">
                <a16:creationId xmlns:a16="http://schemas.microsoft.com/office/drawing/2014/main" id="{6EA8D8A8-D892-2D49-B629-3435520CF19B}"/>
              </a:ext>
            </a:extLst>
          </p:cNvPr>
          <p:cNvSpPr txBox="1">
            <a:spLocks/>
          </p:cNvSpPr>
          <p:nvPr userDrawn="1"/>
        </p:nvSpPr>
        <p:spPr>
          <a:xfrm>
            <a:off x="918002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E0F336-4DE0-9B4B-BA26-9D4C59496966}" type="slidenum">
              <a:rPr lang="en-US" smtClean="0"/>
              <a:pPr/>
              <a:t>‹#›</a:t>
            </a:fld>
            <a:endParaRPr lang="en-US" dirty="0"/>
          </a:p>
        </p:txBody>
      </p:sp>
      <p:grpSp>
        <p:nvGrpSpPr>
          <p:cNvPr id="11" name="Group 10">
            <a:extLst>
              <a:ext uri="{FF2B5EF4-FFF2-40B4-BE49-F238E27FC236}">
                <a16:creationId xmlns:a16="http://schemas.microsoft.com/office/drawing/2014/main" id="{15858157-672A-1749-AB95-B7241DC50D8F}"/>
              </a:ext>
            </a:extLst>
          </p:cNvPr>
          <p:cNvGrpSpPr/>
          <p:nvPr userDrawn="1"/>
        </p:nvGrpSpPr>
        <p:grpSpPr>
          <a:xfrm>
            <a:off x="0" y="1392223"/>
            <a:ext cx="9807103" cy="100584"/>
            <a:chOff x="0" y="2184439"/>
            <a:chExt cx="9807103" cy="100584"/>
          </a:xfrm>
        </p:grpSpPr>
        <p:sp>
          <p:nvSpPr>
            <p:cNvPr id="12" name="Rectangle 11">
              <a:extLst>
                <a:ext uri="{FF2B5EF4-FFF2-40B4-BE49-F238E27FC236}">
                  <a16:creationId xmlns:a16="http://schemas.microsoft.com/office/drawing/2014/main" id="{1B82A0D9-4AF5-4D47-B5AE-5BE6C15B9BC0}"/>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5DE4E0-A43C-AD49-8E13-878C7A7BE760}"/>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Rectangle 13">
              <a:extLst>
                <a:ext uri="{FF2B5EF4-FFF2-40B4-BE49-F238E27FC236}">
                  <a16:creationId xmlns:a16="http://schemas.microsoft.com/office/drawing/2014/main" id="{D3B6120E-9FF3-FC45-A23E-7172B84F5D45}"/>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5" name="Rectangle 14">
              <a:extLst>
                <a:ext uri="{FF2B5EF4-FFF2-40B4-BE49-F238E27FC236}">
                  <a16:creationId xmlns:a16="http://schemas.microsoft.com/office/drawing/2014/main" id="{196A4D56-8E89-9042-893C-0C09767EC6C3}"/>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6" name="Rectangle 15">
              <a:extLst>
                <a:ext uri="{FF2B5EF4-FFF2-40B4-BE49-F238E27FC236}">
                  <a16:creationId xmlns:a16="http://schemas.microsoft.com/office/drawing/2014/main" id="{77696249-B456-2549-BAED-D8E5EDCD9213}"/>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7" name="Rectangle 16">
              <a:extLst>
                <a:ext uri="{FF2B5EF4-FFF2-40B4-BE49-F238E27FC236}">
                  <a16:creationId xmlns:a16="http://schemas.microsoft.com/office/drawing/2014/main" id="{A0EB9185-FC2F-9245-A5FB-B62CAAD421CA}"/>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18C70D56-5727-F54A-B7AE-0D3CD6501C2F}"/>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9" name="Rectangle 18">
              <a:extLst>
                <a:ext uri="{FF2B5EF4-FFF2-40B4-BE49-F238E27FC236}">
                  <a16:creationId xmlns:a16="http://schemas.microsoft.com/office/drawing/2014/main" id="{57503562-BEBD-E546-B2F3-3502BBFE20CD}"/>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0" name="Rectangle 19">
              <a:extLst>
                <a:ext uri="{FF2B5EF4-FFF2-40B4-BE49-F238E27FC236}">
                  <a16:creationId xmlns:a16="http://schemas.microsoft.com/office/drawing/2014/main" id="{AEC06D66-6E86-E440-848D-81E86796D8C1}"/>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1" name="Rectangle 20">
              <a:extLst>
                <a:ext uri="{FF2B5EF4-FFF2-40B4-BE49-F238E27FC236}">
                  <a16:creationId xmlns:a16="http://schemas.microsoft.com/office/drawing/2014/main" id="{95130852-000E-B541-A1DB-E0344A276EB5}"/>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2" name="Picture 21">
            <a:extLst>
              <a:ext uri="{FF2B5EF4-FFF2-40B4-BE49-F238E27FC236}">
                <a16:creationId xmlns:a16="http://schemas.microsoft.com/office/drawing/2014/main" id="{99C18EDA-6A5A-0240-9511-1E1F3DEF55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
        <p:nvSpPr>
          <p:cNvPr id="23" name="Text Placeholder 4">
            <a:extLst>
              <a:ext uri="{FF2B5EF4-FFF2-40B4-BE49-F238E27FC236}">
                <a16:creationId xmlns:a16="http://schemas.microsoft.com/office/drawing/2014/main" id="{04A3F6F2-5B04-7145-937E-1826C74C9883}"/>
              </a:ext>
            </a:extLst>
          </p:cNvPr>
          <p:cNvSpPr>
            <a:spLocks noGrp="1"/>
          </p:cNvSpPr>
          <p:nvPr>
            <p:ph type="body" sz="quarter" idx="13"/>
          </p:nvPr>
        </p:nvSpPr>
        <p:spPr>
          <a:xfrm>
            <a:off x="8169730" y="1581614"/>
            <a:ext cx="4022270" cy="345159"/>
          </a:xfrm>
          <a:solidFill>
            <a:srgbClr val="398CC2"/>
          </a:solidFill>
        </p:spPr>
        <p:txBody>
          <a:bodyPr anchor="ctr" anchorCtr="0">
            <a:noAutofit/>
          </a:bodyPr>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a:extLst>
              <a:ext uri="{FF2B5EF4-FFF2-40B4-BE49-F238E27FC236}">
                <a16:creationId xmlns:a16="http://schemas.microsoft.com/office/drawing/2014/main" id="{AA773D0C-D302-084E-B61A-10B4471716C0}"/>
              </a:ext>
            </a:extLst>
          </p:cNvPr>
          <p:cNvSpPr>
            <a:spLocks noGrp="1"/>
          </p:cNvSpPr>
          <p:nvPr>
            <p:ph sz="quarter" idx="14"/>
          </p:nvPr>
        </p:nvSpPr>
        <p:spPr>
          <a:xfrm>
            <a:off x="8169730" y="1917588"/>
            <a:ext cx="4022270" cy="4940412"/>
          </a:xfrm>
          <a:solidFill>
            <a:schemeClr val="tx1"/>
          </a:solidFill>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4">
            <a:extLst>
              <a:ext uri="{FF2B5EF4-FFF2-40B4-BE49-F238E27FC236}">
                <a16:creationId xmlns:a16="http://schemas.microsoft.com/office/drawing/2014/main" id="{8531B425-B1A5-DC46-AD81-7FFA1845338A}"/>
              </a:ext>
            </a:extLst>
          </p:cNvPr>
          <p:cNvSpPr>
            <a:spLocks noGrp="1"/>
          </p:cNvSpPr>
          <p:nvPr>
            <p:ph type="pic" sz="quarter" idx="15"/>
          </p:nvPr>
        </p:nvSpPr>
        <p:spPr>
          <a:xfrm>
            <a:off x="8180388" y="4930775"/>
            <a:ext cx="4011612" cy="1927225"/>
          </a:xfrm>
        </p:spPr>
        <p:txBody>
          <a:bodyPr/>
          <a:lstStyle/>
          <a:p>
            <a:endParaRPr lang="en-US"/>
          </a:p>
        </p:txBody>
      </p:sp>
      <p:sp>
        <p:nvSpPr>
          <p:cNvPr id="7" name="TextBox 6">
            <a:extLst>
              <a:ext uri="{FF2B5EF4-FFF2-40B4-BE49-F238E27FC236}">
                <a16:creationId xmlns:a16="http://schemas.microsoft.com/office/drawing/2014/main" id="{0C8066F1-FAA9-8312-3285-0C085B9C220C}"/>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lumMod val="65000"/>
                  </a:schemeClr>
                </a:solidFill>
              </a:rPr>
              <a:t>© 2023 R Systems All rights reserved. Internal</a:t>
            </a:r>
          </a:p>
        </p:txBody>
      </p:sp>
    </p:spTree>
    <p:extLst>
      <p:ext uri="{BB962C8B-B14F-4D97-AF65-F5344CB8AC3E}">
        <p14:creationId xmlns:p14="http://schemas.microsoft.com/office/powerpoint/2010/main" val="398751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ght Photo_Title Slide">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B667-8015-C44F-BCA5-651F24FB4EAC}"/>
              </a:ext>
            </a:extLst>
          </p:cNvPr>
          <p:cNvSpPr>
            <a:spLocks noGrp="1"/>
          </p:cNvSpPr>
          <p:nvPr>
            <p:ph type="ctrTitle"/>
          </p:nvPr>
        </p:nvSpPr>
        <p:spPr>
          <a:xfrm>
            <a:off x="471577" y="2071269"/>
            <a:ext cx="11154365" cy="2387600"/>
          </a:xfrm>
          <a:prstGeom prst="rect">
            <a:avLst/>
          </a:prstGeom>
          <a:noFill/>
        </p:spPr>
        <p:txBody>
          <a:bodyPr anchor="b">
            <a:no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FCF3275-DE80-8A49-80CD-03C2CBF7AE99}"/>
              </a:ext>
            </a:extLst>
          </p:cNvPr>
          <p:cNvSpPr>
            <a:spLocks noGrp="1"/>
          </p:cNvSpPr>
          <p:nvPr>
            <p:ph type="subTitle" idx="1"/>
          </p:nvPr>
        </p:nvSpPr>
        <p:spPr>
          <a:xfrm>
            <a:off x="471577" y="4550944"/>
            <a:ext cx="11154365" cy="1655762"/>
          </a:xfrm>
          <a:noFill/>
        </p:spPr>
        <p:txBody>
          <a:bodyPr>
            <a:no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5EB58AD-ADF2-AE45-97DE-27542D52EA27}"/>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22" name="Slide Number Placeholder 5">
            <a:extLst>
              <a:ext uri="{FF2B5EF4-FFF2-40B4-BE49-F238E27FC236}">
                <a16:creationId xmlns:a16="http://schemas.microsoft.com/office/drawing/2014/main" id="{EF988954-AEFA-8344-B92E-0551F5885DAF}"/>
              </a:ext>
            </a:extLst>
          </p:cNvPr>
          <p:cNvSpPr txBox="1">
            <a:spLocks/>
          </p:cNvSpPr>
          <p:nvPr userDrawn="1"/>
        </p:nvSpPr>
        <p:spPr>
          <a:xfrm>
            <a:off x="918002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E0F336-4DE0-9B4B-BA26-9D4C59496966}" type="slidenum">
              <a:rPr lang="en-US" smtClean="0"/>
              <a:pPr/>
              <a:t>‹#›</a:t>
            </a:fld>
            <a:endParaRPr lang="en-US" dirty="0"/>
          </a:p>
        </p:txBody>
      </p:sp>
      <p:sp>
        <p:nvSpPr>
          <p:cNvPr id="23" name="TextBox 22">
            <a:extLst>
              <a:ext uri="{FF2B5EF4-FFF2-40B4-BE49-F238E27FC236}">
                <a16:creationId xmlns:a16="http://schemas.microsoft.com/office/drawing/2014/main" id="{DE4C0ED0-1561-D747-AB42-08B7E76F0436}"/>
              </a:ext>
            </a:extLst>
          </p:cNvPr>
          <p:cNvSpPr txBox="1"/>
          <p:nvPr userDrawn="1"/>
        </p:nvSpPr>
        <p:spPr>
          <a:xfrm>
            <a:off x="499997" y="6444476"/>
            <a:ext cx="3730257" cy="187233"/>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t>© 2023 R Systems All rights reserved. Internal.</a:t>
            </a:r>
          </a:p>
        </p:txBody>
      </p:sp>
      <p:pic>
        <p:nvPicPr>
          <p:cNvPr id="8" name="Picture 7">
            <a:extLst>
              <a:ext uri="{FF2B5EF4-FFF2-40B4-BE49-F238E27FC236}">
                <a16:creationId xmlns:a16="http://schemas.microsoft.com/office/drawing/2014/main" id="{3A34939F-9271-C845-A6DC-FCFA5D52B7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578" y="622899"/>
            <a:ext cx="1479760" cy="877824"/>
          </a:xfrm>
          <a:prstGeom prst="rect">
            <a:avLst/>
          </a:prstGeom>
        </p:spPr>
      </p:pic>
      <p:grpSp>
        <p:nvGrpSpPr>
          <p:cNvPr id="9" name="Group 8">
            <a:extLst>
              <a:ext uri="{FF2B5EF4-FFF2-40B4-BE49-F238E27FC236}">
                <a16:creationId xmlns:a16="http://schemas.microsoft.com/office/drawing/2014/main" id="{F0C868ED-1E5D-FA4C-B23B-02B99BB3569B}"/>
              </a:ext>
            </a:extLst>
          </p:cNvPr>
          <p:cNvGrpSpPr/>
          <p:nvPr userDrawn="1"/>
        </p:nvGrpSpPr>
        <p:grpSpPr>
          <a:xfrm>
            <a:off x="0" y="4438707"/>
            <a:ext cx="9807103" cy="100584"/>
            <a:chOff x="0" y="2184439"/>
            <a:chExt cx="9807103" cy="100584"/>
          </a:xfrm>
        </p:grpSpPr>
        <p:sp>
          <p:nvSpPr>
            <p:cNvPr id="10" name="Rectangle 9">
              <a:extLst>
                <a:ext uri="{FF2B5EF4-FFF2-40B4-BE49-F238E27FC236}">
                  <a16:creationId xmlns:a16="http://schemas.microsoft.com/office/drawing/2014/main" id="{E2CBCB1B-9C0B-084F-B691-026466614300}"/>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EE1A4-1CAB-CE43-8B75-05BF062FE31B}"/>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BFB2E2B-518B-CB4A-8F48-13ABEF95385E}"/>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3" name="Rectangle 12">
              <a:extLst>
                <a:ext uri="{FF2B5EF4-FFF2-40B4-BE49-F238E27FC236}">
                  <a16:creationId xmlns:a16="http://schemas.microsoft.com/office/drawing/2014/main" id="{279383D8-D470-8E4C-8711-AC26045370DA}"/>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9A19487D-8A13-334C-87EC-FF29713CAF95}"/>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5" name="Rectangle 14">
              <a:extLst>
                <a:ext uri="{FF2B5EF4-FFF2-40B4-BE49-F238E27FC236}">
                  <a16:creationId xmlns:a16="http://schemas.microsoft.com/office/drawing/2014/main" id="{82D434C1-A2FE-9E42-B9E7-75B8AB90308D}"/>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6" name="Rectangle 15">
              <a:extLst>
                <a:ext uri="{FF2B5EF4-FFF2-40B4-BE49-F238E27FC236}">
                  <a16:creationId xmlns:a16="http://schemas.microsoft.com/office/drawing/2014/main" id="{54607664-4F7C-5F40-9D67-1D6572BD1EDD}"/>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D00CE2CF-A790-5E46-BD8C-DDC3B302958A}"/>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77E8E650-BC1C-C344-92CE-7918DC3DA75C}"/>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9" name="Rectangle 18">
              <a:extLst>
                <a:ext uri="{FF2B5EF4-FFF2-40B4-BE49-F238E27FC236}">
                  <a16:creationId xmlns:a16="http://schemas.microsoft.com/office/drawing/2014/main" id="{952D6653-4BC3-5C4E-963D-A73768DCACD8}"/>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Tree>
    <p:extLst>
      <p:ext uri="{BB962C8B-B14F-4D97-AF65-F5344CB8AC3E}">
        <p14:creationId xmlns:p14="http://schemas.microsoft.com/office/powerpoint/2010/main" val="49432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Study_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FED6-BF51-4F46-995A-5BF903D3C3B5}"/>
              </a:ext>
            </a:extLst>
          </p:cNvPr>
          <p:cNvSpPr>
            <a:spLocks noGrp="1"/>
          </p:cNvSpPr>
          <p:nvPr>
            <p:ph type="title"/>
          </p:nvPr>
        </p:nvSpPr>
        <p:spPr>
          <a:xfrm>
            <a:off x="499997" y="2905"/>
            <a:ext cx="10515600" cy="1325563"/>
          </a:xfrm>
          <a:prstGeom prst="rect">
            <a:avLst/>
          </a:prstGeom>
        </p:spPr>
        <p:txBody>
          <a:bodyPr>
            <a:noAutofit/>
          </a:bodyPr>
          <a:lstStyle/>
          <a:p>
            <a:r>
              <a:rPr lang="en-US" dirty="0"/>
              <a:t>Click to edit Master title style</a:t>
            </a:r>
          </a:p>
        </p:txBody>
      </p:sp>
      <p:sp>
        <p:nvSpPr>
          <p:cNvPr id="3" name="Text Placeholder 2">
            <a:extLst>
              <a:ext uri="{FF2B5EF4-FFF2-40B4-BE49-F238E27FC236}">
                <a16:creationId xmlns:a16="http://schemas.microsoft.com/office/drawing/2014/main" id="{361422F2-D65A-8A43-BF83-403675D86613}"/>
              </a:ext>
            </a:extLst>
          </p:cNvPr>
          <p:cNvSpPr>
            <a:spLocks noGrp="1"/>
          </p:cNvSpPr>
          <p:nvPr>
            <p:ph type="body" idx="1"/>
          </p:nvPr>
        </p:nvSpPr>
        <p:spPr>
          <a:xfrm>
            <a:off x="499998" y="1581614"/>
            <a:ext cx="3623427" cy="345159"/>
          </a:xfrm>
          <a:noFill/>
        </p:spPr>
        <p:txBody>
          <a:bodyPr anchor="ctr" anchorCtr="0">
            <a:no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2AB9D-7E09-E24C-B15D-74D5892D642D}"/>
              </a:ext>
            </a:extLst>
          </p:cNvPr>
          <p:cNvSpPr>
            <a:spLocks noGrp="1"/>
          </p:cNvSpPr>
          <p:nvPr>
            <p:ph sz="half" idx="2"/>
          </p:nvPr>
        </p:nvSpPr>
        <p:spPr>
          <a:xfrm>
            <a:off x="499998" y="1917588"/>
            <a:ext cx="3623427" cy="4483211"/>
          </a:xfrm>
        </p:spPr>
        <p:txBody>
          <a:bodyPr tIns="91440">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C17BDC-1D6B-2840-9C71-B0E32780EE4E}"/>
              </a:ext>
            </a:extLst>
          </p:cNvPr>
          <p:cNvSpPr>
            <a:spLocks noGrp="1"/>
          </p:cNvSpPr>
          <p:nvPr>
            <p:ph type="body" sz="quarter" idx="3"/>
          </p:nvPr>
        </p:nvSpPr>
        <p:spPr>
          <a:xfrm>
            <a:off x="4327073" y="1581614"/>
            <a:ext cx="3641271" cy="345159"/>
          </a:xfrm>
          <a:noFill/>
        </p:spPr>
        <p:txBody>
          <a:bodyPr anchor="ctr" anchorCtr="0">
            <a:no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26DBC-D2C7-0B46-8D64-2303FF73B5FD}"/>
              </a:ext>
            </a:extLst>
          </p:cNvPr>
          <p:cNvSpPr>
            <a:spLocks noGrp="1"/>
          </p:cNvSpPr>
          <p:nvPr>
            <p:ph sz="quarter" idx="4"/>
          </p:nvPr>
        </p:nvSpPr>
        <p:spPr>
          <a:xfrm>
            <a:off x="4327073" y="1917588"/>
            <a:ext cx="3641271" cy="4483211"/>
          </a:xfrm>
        </p:spPr>
        <p:txBody>
          <a:bodyPr tIns="91440">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4B5154F1-202C-674A-8961-A3EB7515CC44}"/>
              </a:ext>
            </a:extLst>
          </p:cNvPr>
          <p:cNvSpPr>
            <a:spLocks noGrp="1"/>
          </p:cNvSpPr>
          <p:nvPr>
            <p:ph type="sldNum" sz="quarter" idx="12"/>
          </p:nvPr>
        </p:nvSpPr>
        <p:spPr/>
        <p:txBody>
          <a:bodyPr>
            <a:noAutofit/>
          </a:bodyPr>
          <a:lstStyle/>
          <a:p>
            <a:fld id="{99E0F336-4DE0-9B4B-BA26-9D4C59496966}" type="slidenum">
              <a:rPr lang="en-US" smtClean="0"/>
              <a:t>‹#›</a:t>
            </a:fld>
            <a:endParaRPr lang="en-US"/>
          </a:p>
        </p:txBody>
      </p:sp>
      <p:sp>
        <p:nvSpPr>
          <p:cNvPr id="8" name="Slide Number Placeholder 5">
            <a:extLst>
              <a:ext uri="{FF2B5EF4-FFF2-40B4-BE49-F238E27FC236}">
                <a16:creationId xmlns:a16="http://schemas.microsoft.com/office/drawing/2014/main" id="{6EA8D8A8-D892-2D49-B629-3435520CF19B}"/>
              </a:ext>
            </a:extLst>
          </p:cNvPr>
          <p:cNvSpPr txBox="1">
            <a:spLocks/>
          </p:cNvSpPr>
          <p:nvPr userDrawn="1"/>
        </p:nvSpPr>
        <p:spPr>
          <a:xfrm>
            <a:off x="918002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E0F336-4DE0-9B4B-BA26-9D4C59496966}" type="slidenum">
              <a:rPr lang="en-US" smtClean="0"/>
              <a:pPr/>
              <a:t>‹#›</a:t>
            </a:fld>
            <a:endParaRPr lang="en-US" dirty="0"/>
          </a:p>
        </p:txBody>
      </p:sp>
      <p:grpSp>
        <p:nvGrpSpPr>
          <p:cNvPr id="11" name="Group 10">
            <a:extLst>
              <a:ext uri="{FF2B5EF4-FFF2-40B4-BE49-F238E27FC236}">
                <a16:creationId xmlns:a16="http://schemas.microsoft.com/office/drawing/2014/main" id="{15858157-672A-1749-AB95-B7241DC50D8F}"/>
              </a:ext>
            </a:extLst>
          </p:cNvPr>
          <p:cNvGrpSpPr/>
          <p:nvPr userDrawn="1"/>
        </p:nvGrpSpPr>
        <p:grpSpPr>
          <a:xfrm>
            <a:off x="0" y="1392223"/>
            <a:ext cx="9807103" cy="100584"/>
            <a:chOff x="0" y="2184439"/>
            <a:chExt cx="9807103" cy="100584"/>
          </a:xfrm>
        </p:grpSpPr>
        <p:sp>
          <p:nvSpPr>
            <p:cNvPr id="12" name="Rectangle 11">
              <a:extLst>
                <a:ext uri="{FF2B5EF4-FFF2-40B4-BE49-F238E27FC236}">
                  <a16:creationId xmlns:a16="http://schemas.microsoft.com/office/drawing/2014/main" id="{1B82A0D9-4AF5-4D47-B5AE-5BE6C15B9BC0}"/>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5DE4E0-A43C-AD49-8E13-878C7A7BE760}"/>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Rectangle 13">
              <a:extLst>
                <a:ext uri="{FF2B5EF4-FFF2-40B4-BE49-F238E27FC236}">
                  <a16:creationId xmlns:a16="http://schemas.microsoft.com/office/drawing/2014/main" id="{D3B6120E-9FF3-FC45-A23E-7172B84F5D45}"/>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5" name="Rectangle 14">
              <a:extLst>
                <a:ext uri="{FF2B5EF4-FFF2-40B4-BE49-F238E27FC236}">
                  <a16:creationId xmlns:a16="http://schemas.microsoft.com/office/drawing/2014/main" id="{196A4D56-8E89-9042-893C-0C09767EC6C3}"/>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6" name="Rectangle 15">
              <a:extLst>
                <a:ext uri="{FF2B5EF4-FFF2-40B4-BE49-F238E27FC236}">
                  <a16:creationId xmlns:a16="http://schemas.microsoft.com/office/drawing/2014/main" id="{77696249-B456-2549-BAED-D8E5EDCD9213}"/>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7" name="Rectangle 16">
              <a:extLst>
                <a:ext uri="{FF2B5EF4-FFF2-40B4-BE49-F238E27FC236}">
                  <a16:creationId xmlns:a16="http://schemas.microsoft.com/office/drawing/2014/main" id="{A0EB9185-FC2F-9245-A5FB-B62CAAD421CA}"/>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18C70D56-5727-F54A-B7AE-0D3CD6501C2F}"/>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9" name="Rectangle 18">
              <a:extLst>
                <a:ext uri="{FF2B5EF4-FFF2-40B4-BE49-F238E27FC236}">
                  <a16:creationId xmlns:a16="http://schemas.microsoft.com/office/drawing/2014/main" id="{57503562-BEBD-E546-B2F3-3502BBFE20CD}"/>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0" name="Rectangle 19">
              <a:extLst>
                <a:ext uri="{FF2B5EF4-FFF2-40B4-BE49-F238E27FC236}">
                  <a16:creationId xmlns:a16="http://schemas.microsoft.com/office/drawing/2014/main" id="{AEC06D66-6E86-E440-848D-81E86796D8C1}"/>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1" name="Rectangle 20">
              <a:extLst>
                <a:ext uri="{FF2B5EF4-FFF2-40B4-BE49-F238E27FC236}">
                  <a16:creationId xmlns:a16="http://schemas.microsoft.com/office/drawing/2014/main" id="{95130852-000E-B541-A1DB-E0344A276EB5}"/>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2" name="Picture 21">
            <a:extLst>
              <a:ext uri="{FF2B5EF4-FFF2-40B4-BE49-F238E27FC236}">
                <a16:creationId xmlns:a16="http://schemas.microsoft.com/office/drawing/2014/main" id="{99C18EDA-6A5A-0240-9511-1E1F3DEF55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
        <p:nvSpPr>
          <p:cNvPr id="23" name="Text Placeholder 4">
            <a:extLst>
              <a:ext uri="{FF2B5EF4-FFF2-40B4-BE49-F238E27FC236}">
                <a16:creationId xmlns:a16="http://schemas.microsoft.com/office/drawing/2014/main" id="{04A3F6F2-5B04-7145-937E-1826C74C9883}"/>
              </a:ext>
            </a:extLst>
          </p:cNvPr>
          <p:cNvSpPr>
            <a:spLocks noGrp="1"/>
          </p:cNvSpPr>
          <p:nvPr>
            <p:ph type="body" sz="quarter" idx="13"/>
          </p:nvPr>
        </p:nvSpPr>
        <p:spPr>
          <a:xfrm>
            <a:off x="8169730" y="1581614"/>
            <a:ext cx="4022270" cy="345159"/>
          </a:xfrm>
          <a:noFill/>
        </p:spPr>
        <p:txBody>
          <a:bodyPr anchor="ctr" anchorCtr="0">
            <a:no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a:extLst>
              <a:ext uri="{FF2B5EF4-FFF2-40B4-BE49-F238E27FC236}">
                <a16:creationId xmlns:a16="http://schemas.microsoft.com/office/drawing/2014/main" id="{AA773D0C-D302-084E-B61A-10B4471716C0}"/>
              </a:ext>
            </a:extLst>
          </p:cNvPr>
          <p:cNvSpPr>
            <a:spLocks noGrp="1"/>
          </p:cNvSpPr>
          <p:nvPr>
            <p:ph sz="quarter" idx="14"/>
          </p:nvPr>
        </p:nvSpPr>
        <p:spPr>
          <a:xfrm>
            <a:off x="8169730" y="1917588"/>
            <a:ext cx="4022270" cy="4940412"/>
          </a:xfrm>
          <a:solidFill>
            <a:schemeClr val="tx1"/>
          </a:solidFill>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4">
            <a:extLst>
              <a:ext uri="{FF2B5EF4-FFF2-40B4-BE49-F238E27FC236}">
                <a16:creationId xmlns:a16="http://schemas.microsoft.com/office/drawing/2014/main" id="{8531B425-B1A5-DC46-AD81-7FFA1845338A}"/>
              </a:ext>
            </a:extLst>
          </p:cNvPr>
          <p:cNvSpPr>
            <a:spLocks noGrp="1"/>
          </p:cNvSpPr>
          <p:nvPr>
            <p:ph type="pic" sz="quarter" idx="15"/>
          </p:nvPr>
        </p:nvSpPr>
        <p:spPr>
          <a:xfrm>
            <a:off x="505959" y="4930776"/>
            <a:ext cx="3625170" cy="1486354"/>
          </a:xfrm>
        </p:spPr>
        <p:txBody>
          <a:bodyPr/>
          <a:lstStyle/>
          <a:p>
            <a:endParaRPr lang="en-US"/>
          </a:p>
        </p:txBody>
      </p:sp>
      <p:sp>
        <p:nvSpPr>
          <p:cNvPr id="26" name="Picture Placeholder 24">
            <a:extLst>
              <a:ext uri="{FF2B5EF4-FFF2-40B4-BE49-F238E27FC236}">
                <a16:creationId xmlns:a16="http://schemas.microsoft.com/office/drawing/2014/main" id="{B155C303-50D1-1544-9B07-58401A1A6CDA}"/>
              </a:ext>
            </a:extLst>
          </p:cNvPr>
          <p:cNvSpPr>
            <a:spLocks noGrp="1"/>
          </p:cNvSpPr>
          <p:nvPr>
            <p:ph type="pic" sz="quarter" idx="16"/>
          </p:nvPr>
        </p:nvSpPr>
        <p:spPr>
          <a:xfrm>
            <a:off x="4332288" y="4930776"/>
            <a:ext cx="3625170" cy="1486354"/>
          </a:xfrm>
        </p:spPr>
        <p:txBody>
          <a:bodyPr/>
          <a:lstStyle/>
          <a:p>
            <a:endParaRPr lang="en-US"/>
          </a:p>
        </p:txBody>
      </p:sp>
      <p:sp>
        <p:nvSpPr>
          <p:cNvPr id="27" name="Picture Placeholder 24">
            <a:extLst>
              <a:ext uri="{FF2B5EF4-FFF2-40B4-BE49-F238E27FC236}">
                <a16:creationId xmlns:a16="http://schemas.microsoft.com/office/drawing/2014/main" id="{17EE33B1-BBC1-A84D-BE4B-887082E2DE0F}"/>
              </a:ext>
            </a:extLst>
          </p:cNvPr>
          <p:cNvSpPr>
            <a:spLocks noGrp="1"/>
          </p:cNvSpPr>
          <p:nvPr>
            <p:ph type="pic" sz="quarter" idx="17"/>
          </p:nvPr>
        </p:nvSpPr>
        <p:spPr>
          <a:xfrm>
            <a:off x="8174944" y="4919890"/>
            <a:ext cx="4017055" cy="1486354"/>
          </a:xfrm>
        </p:spPr>
        <p:txBody>
          <a:bodyPr/>
          <a:lstStyle/>
          <a:p>
            <a:endParaRPr lang="en-US"/>
          </a:p>
        </p:txBody>
      </p:sp>
      <p:sp>
        <p:nvSpPr>
          <p:cNvPr id="7" name="TextBox 6">
            <a:extLst>
              <a:ext uri="{FF2B5EF4-FFF2-40B4-BE49-F238E27FC236}">
                <a16:creationId xmlns:a16="http://schemas.microsoft.com/office/drawing/2014/main" id="{BBCC2612-DCF1-CC79-E6D5-B25C47E43BDE}"/>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lumMod val="65000"/>
                  </a:schemeClr>
                </a:solidFill>
              </a:rPr>
              <a:t>© 2023 R Systems All rights reserved. Internal</a:t>
            </a:r>
          </a:p>
        </p:txBody>
      </p:sp>
    </p:spTree>
    <p:extLst>
      <p:ext uri="{BB962C8B-B14F-4D97-AF65-F5344CB8AC3E}">
        <p14:creationId xmlns:p14="http://schemas.microsoft.com/office/powerpoint/2010/main" val="121888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7F3E-5712-3349-86DE-46D56E57A089}"/>
              </a:ext>
            </a:extLst>
          </p:cNvPr>
          <p:cNvSpPr>
            <a:spLocks noGrp="1"/>
          </p:cNvSpPr>
          <p:nvPr>
            <p:ph type="title"/>
          </p:nvPr>
        </p:nvSpPr>
        <p:spPr>
          <a:xfrm>
            <a:off x="493143" y="0"/>
            <a:ext cx="10515600" cy="1325563"/>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F4D37AE2-9B82-0E49-9F1B-21502BDD46F7}"/>
              </a:ext>
            </a:extLst>
          </p:cNvPr>
          <p:cNvSpPr>
            <a:spLocks noGrp="1"/>
          </p:cNvSpPr>
          <p:nvPr>
            <p:ph type="sldNum" sz="quarter" idx="12"/>
          </p:nvPr>
        </p:nvSpPr>
        <p:spPr/>
        <p:txBody>
          <a:bodyPr/>
          <a:lstStyle/>
          <a:p>
            <a:fld id="{99E0F336-4DE0-9B4B-BA26-9D4C59496966}" type="slidenum">
              <a:rPr lang="en-US" smtClean="0"/>
              <a:t>‹#›</a:t>
            </a:fld>
            <a:endParaRPr lang="en-US"/>
          </a:p>
        </p:txBody>
      </p:sp>
    </p:spTree>
    <p:extLst>
      <p:ext uri="{BB962C8B-B14F-4D97-AF65-F5344CB8AC3E}">
        <p14:creationId xmlns:p14="http://schemas.microsoft.com/office/powerpoint/2010/main" val="13945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C47A53-3744-1C4E-B0C4-13EA1C5EC927}"/>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3" name="Slide Number Placeholder 5">
            <a:extLst>
              <a:ext uri="{FF2B5EF4-FFF2-40B4-BE49-F238E27FC236}">
                <a16:creationId xmlns:a16="http://schemas.microsoft.com/office/drawing/2014/main" id="{8A9AC750-B475-CD4F-9BA2-62027F2355C2}"/>
              </a:ext>
            </a:extLst>
          </p:cNvPr>
          <p:cNvSpPr txBox="1">
            <a:spLocks/>
          </p:cNvSpPr>
          <p:nvPr userDrawn="1"/>
        </p:nvSpPr>
        <p:spPr>
          <a:xfrm>
            <a:off x="900741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E0F336-4DE0-9B4B-BA26-9D4C59496966}" type="slidenum">
              <a:rPr lang="en-US" smtClean="0"/>
              <a:pPr/>
              <a:t>‹#›</a:t>
            </a:fld>
            <a:endParaRPr lang="en-US" dirty="0"/>
          </a:p>
        </p:txBody>
      </p:sp>
      <p:sp>
        <p:nvSpPr>
          <p:cNvPr id="2" name="TextBox 1">
            <a:extLst>
              <a:ext uri="{FF2B5EF4-FFF2-40B4-BE49-F238E27FC236}">
                <a16:creationId xmlns:a16="http://schemas.microsoft.com/office/drawing/2014/main" id="{4B8316A6-FBDB-7214-378F-0078E1FB4CC2}"/>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lumMod val="65000"/>
                  </a:schemeClr>
                </a:solidFill>
              </a:rPr>
              <a:t>© 2023 R Systems All rights reserved. Internal</a:t>
            </a:r>
          </a:p>
        </p:txBody>
      </p:sp>
    </p:spTree>
    <p:extLst>
      <p:ext uri="{BB962C8B-B14F-4D97-AF65-F5344CB8AC3E}">
        <p14:creationId xmlns:p14="http://schemas.microsoft.com/office/powerpoint/2010/main" val="23508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C5AA-6EF5-B34D-A8AA-9BB49A133FD9}"/>
              </a:ext>
            </a:extLst>
          </p:cNvPr>
          <p:cNvSpPr>
            <a:spLocks noGrp="1"/>
          </p:cNvSpPr>
          <p:nvPr>
            <p:ph type="title"/>
          </p:nvPr>
        </p:nvSpPr>
        <p:spPr>
          <a:xfrm>
            <a:off x="499997"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82492-D093-F74D-88E5-AA19D37A6F5D}"/>
              </a:ext>
            </a:extLst>
          </p:cNvPr>
          <p:cNvSpPr>
            <a:spLocks noGrp="1"/>
          </p:cNvSpPr>
          <p:nvPr>
            <p:ph idx="1"/>
          </p:nvPr>
        </p:nvSpPr>
        <p:spPr>
          <a:xfrm>
            <a:off x="5183188" y="1289154"/>
            <a:ext cx="6172200" cy="4736788"/>
          </a:xfrm>
        </p:spPr>
        <p:txBody>
          <a:bodyPr/>
          <a:lstStyle>
            <a:lvl1pPr>
              <a:defRPr sz="28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3EA26F6-8886-EE4C-8B67-0166FB54FFF4}"/>
              </a:ext>
            </a:extLst>
          </p:cNvPr>
          <p:cNvSpPr>
            <a:spLocks noGrp="1"/>
          </p:cNvSpPr>
          <p:nvPr>
            <p:ph type="body" sz="half" idx="2"/>
          </p:nvPr>
        </p:nvSpPr>
        <p:spPr>
          <a:xfrm>
            <a:off x="499997" y="2207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60EEB5D-8B9D-8045-945A-A4DB46838389}"/>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6" name="Slide Number Placeholder 5">
            <a:extLst>
              <a:ext uri="{FF2B5EF4-FFF2-40B4-BE49-F238E27FC236}">
                <a16:creationId xmlns:a16="http://schemas.microsoft.com/office/drawing/2014/main" id="{12C7F860-E999-5742-8C45-EBC5137F2C3E}"/>
              </a:ext>
            </a:extLst>
          </p:cNvPr>
          <p:cNvSpPr txBox="1">
            <a:spLocks/>
          </p:cNvSpPr>
          <p:nvPr userDrawn="1"/>
        </p:nvSpPr>
        <p:spPr>
          <a:xfrm>
            <a:off x="900741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E0F336-4DE0-9B4B-BA26-9D4C59496966}" type="slidenum">
              <a:rPr lang="en-US" smtClean="0"/>
              <a:pPr/>
              <a:t>‹#›</a:t>
            </a:fld>
            <a:endParaRPr lang="en-US" dirty="0"/>
          </a:p>
        </p:txBody>
      </p:sp>
      <p:pic>
        <p:nvPicPr>
          <p:cNvPr id="9" name="Picture 8">
            <a:extLst>
              <a:ext uri="{FF2B5EF4-FFF2-40B4-BE49-F238E27FC236}">
                <a16:creationId xmlns:a16="http://schemas.microsoft.com/office/drawing/2014/main" id="{8759FCA3-21D6-1944-87D3-ABA0F7CC29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grpSp>
        <p:nvGrpSpPr>
          <p:cNvPr id="10" name="Group 9">
            <a:extLst>
              <a:ext uri="{FF2B5EF4-FFF2-40B4-BE49-F238E27FC236}">
                <a16:creationId xmlns:a16="http://schemas.microsoft.com/office/drawing/2014/main" id="{547CBB68-C390-2447-89DD-C2EFE1A2BDDE}"/>
              </a:ext>
            </a:extLst>
          </p:cNvPr>
          <p:cNvGrpSpPr/>
          <p:nvPr userDrawn="1"/>
        </p:nvGrpSpPr>
        <p:grpSpPr>
          <a:xfrm>
            <a:off x="0" y="2036800"/>
            <a:ext cx="4467069" cy="100584"/>
            <a:chOff x="0" y="2184439"/>
            <a:chExt cx="9807103" cy="100584"/>
          </a:xfrm>
        </p:grpSpPr>
        <p:sp>
          <p:nvSpPr>
            <p:cNvPr id="11" name="Rectangle 10">
              <a:extLst>
                <a:ext uri="{FF2B5EF4-FFF2-40B4-BE49-F238E27FC236}">
                  <a16:creationId xmlns:a16="http://schemas.microsoft.com/office/drawing/2014/main" id="{E69B4568-7C97-F74C-9B3E-F345A030E9FC}"/>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83D00B-6530-044F-ACAB-E7EFAF392CBA}"/>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3" name="Rectangle 12">
              <a:extLst>
                <a:ext uri="{FF2B5EF4-FFF2-40B4-BE49-F238E27FC236}">
                  <a16:creationId xmlns:a16="http://schemas.microsoft.com/office/drawing/2014/main" id="{94EC11B8-DC4E-514D-9275-B612F8083127}"/>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2458A1DD-00B8-9E41-9251-B2C0E6BEFF5F}"/>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5" name="Rectangle 14">
              <a:extLst>
                <a:ext uri="{FF2B5EF4-FFF2-40B4-BE49-F238E27FC236}">
                  <a16:creationId xmlns:a16="http://schemas.microsoft.com/office/drawing/2014/main" id="{C47F82E7-13FF-AC47-BBCA-DC14AD9BE383}"/>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6" name="Rectangle 15">
              <a:extLst>
                <a:ext uri="{FF2B5EF4-FFF2-40B4-BE49-F238E27FC236}">
                  <a16:creationId xmlns:a16="http://schemas.microsoft.com/office/drawing/2014/main" id="{75590A9A-2ACE-264A-B86D-F66DCEAB78EB}"/>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449A0B43-0E91-DB44-BCCC-24DF16D64F56}"/>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B1478FCA-DB49-3A46-853D-44ABE85F49A4}"/>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9" name="Rectangle 18">
              <a:extLst>
                <a:ext uri="{FF2B5EF4-FFF2-40B4-BE49-F238E27FC236}">
                  <a16:creationId xmlns:a16="http://schemas.microsoft.com/office/drawing/2014/main" id="{BD54ECEF-FBEA-4640-A7A4-87981BF1D899}"/>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0" name="Rectangle 19">
              <a:extLst>
                <a:ext uri="{FF2B5EF4-FFF2-40B4-BE49-F238E27FC236}">
                  <a16:creationId xmlns:a16="http://schemas.microsoft.com/office/drawing/2014/main" id="{B40C0239-3B32-A044-90BD-02CDF7378D55}"/>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
        <p:nvSpPr>
          <p:cNvPr id="5" name="TextBox 4">
            <a:extLst>
              <a:ext uri="{FF2B5EF4-FFF2-40B4-BE49-F238E27FC236}">
                <a16:creationId xmlns:a16="http://schemas.microsoft.com/office/drawing/2014/main" id="{60912849-B0F8-6220-2491-15335C1734A5}"/>
              </a:ext>
            </a:extLst>
          </p:cNvPr>
          <p:cNvSpPr txBox="1"/>
          <p:nvPr userDrawn="1"/>
        </p:nvSpPr>
        <p:spPr>
          <a:xfrm>
            <a:off x="499998" y="6444476"/>
            <a:ext cx="426596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lumMod val="65000"/>
                  </a:schemeClr>
                </a:solidFill>
              </a:rPr>
              <a:t>© 2023 R Systems All rights reserved. Internal</a:t>
            </a:r>
          </a:p>
        </p:txBody>
      </p:sp>
    </p:spTree>
    <p:extLst>
      <p:ext uri="{BB962C8B-B14F-4D97-AF65-F5344CB8AC3E}">
        <p14:creationId xmlns:p14="http://schemas.microsoft.com/office/powerpoint/2010/main" val="183557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hank You">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58DBD-571D-B04C-B4BF-FB3FB21B0432}"/>
              </a:ext>
            </a:extLst>
          </p:cNvPr>
          <p:cNvSpPr/>
          <p:nvPr userDrawn="1"/>
        </p:nvSpPr>
        <p:spPr>
          <a:xfrm flipV="1">
            <a:off x="0" y="-1"/>
            <a:ext cx="12192000" cy="45869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10D9B267-1A38-CE46-8AC3-B63DFECF2615}"/>
              </a:ext>
            </a:extLst>
          </p:cNvPr>
          <p:cNvSpPr>
            <a:spLocks noGrp="1"/>
          </p:cNvSpPr>
          <p:nvPr>
            <p:ph type="title"/>
          </p:nvPr>
        </p:nvSpPr>
        <p:spPr>
          <a:xfrm>
            <a:off x="465826" y="1880558"/>
            <a:ext cx="10515600" cy="2561147"/>
          </a:xfrm>
          <a:prstGeom prst="rect">
            <a:avLst/>
          </a:prstGeom>
        </p:spPr>
        <p:txBody>
          <a:bodyPr anchor="b">
            <a:noAutofit/>
          </a:bodyPr>
          <a:lstStyle>
            <a:lvl1pP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0C0EBC-4E31-6C4C-A8B6-AE05FA5D3AD7}"/>
              </a:ext>
            </a:extLst>
          </p:cNvPr>
          <p:cNvSpPr>
            <a:spLocks noGrp="1"/>
          </p:cNvSpPr>
          <p:nvPr>
            <p:ph type="body" idx="1"/>
          </p:nvPr>
        </p:nvSpPr>
        <p:spPr>
          <a:xfrm>
            <a:off x="465826" y="4641222"/>
            <a:ext cx="10515600" cy="1500187"/>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F0BC4C3-E049-DD4A-8A41-40DE61AE7FB9}"/>
              </a:ext>
            </a:extLst>
          </p:cNvPr>
          <p:cNvSpPr>
            <a:spLocks noGrp="1"/>
          </p:cNvSpPr>
          <p:nvPr>
            <p:ph type="sldNum" sz="quarter" idx="12"/>
          </p:nvPr>
        </p:nvSpPr>
        <p:spPr/>
        <p:txBody>
          <a:bodyPr>
            <a:noAutofit/>
          </a:bodyPr>
          <a:lstStyle>
            <a:lvl1pPr>
              <a:defRPr>
                <a:solidFill>
                  <a:schemeClr val="tx1"/>
                </a:solidFill>
              </a:defRPr>
            </a:lvl1pPr>
          </a:lstStyle>
          <a:p>
            <a:fld id="{99E0F336-4DE0-9B4B-BA26-9D4C59496966}" type="slidenum">
              <a:rPr lang="en-US" smtClean="0"/>
              <a:pPr/>
              <a:t>‹#›</a:t>
            </a:fld>
            <a:endParaRPr lang="en-US"/>
          </a:p>
        </p:txBody>
      </p:sp>
      <p:grpSp>
        <p:nvGrpSpPr>
          <p:cNvPr id="11" name="Group 10">
            <a:extLst>
              <a:ext uri="{FF2B5EF4-FFF2-40B4-BE49-F238E27FC236}">
                <a16:creationId xmlns:a16="http://schemas.microsoft.com/office/drawing/2014/main" id="{1FD52617-B868-B345-8114-B41C6317B879}"/>
              </a:ext>
            </a:extLst>
          </p:cNvPr>
          <p:cNvGrpSpPr/>
          <p:nvPr userDrawn="1"/>
        </p:nvGrpSpPr>
        <p:grpSpPr>
          <a:xfrm>
            <a:off x="0" y="4480197"/>
            <a:ext cx="9807103" cy="100584"/>
            <a:chOff x="0" y="2184439"/>
            <a:chExt cx="9807103" cy="100584"/>
          </a:xfrm>
        </p:grpSpPr>
        <p:sp>
          <p:nvSpPr>
            <p:cNvPr id="12" name="Rectangle 11">
              <a:extLst>
                <a:ext uri="{FF2B5EF4-FFF2-40B4-BE49-F238E27FC236}">
                  <a16:creationId xmlns:a16="http://schemas.microsoft.com/office/drawing/2014/main" id="{B1977507-6A5D-194E-B749-A45F6025139D}"/>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F03B24-FB7A-7C4C-88FE-C4F7C2D3B045}"/>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Rectangle 13">
              <a:extLst>
                <a:ext uri="{FF2B5EF4-FFF2-40B4-BE49-F238E27FC236}">
                  <a16:creationId xmlns:a16="http://schemas.microsoft.com/office/drawing/2014/main" id="{3E6E1A98-851E-A642-9D29-9CD2573C8F20}"/>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5" name="Rectangle 14">
              <a:extLst>
                <a:ext uri="{FF2B5EF4-FFF2-40B4-BE49-F238E27FC236}">
                  <a16:creationId xmlns:a16="http://schemas.microsoft.com/office/drawing/2014/main" id="{8D2CAC25-2450-0D49-A746-2AAD860EA025}"/>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6" name="Rectangle 15">
              <a:extLst>
                <a:ext uri="{FF2B5EF4-FFF2-40B4-BE49-F238E27FC236}">
                  <a16:creationId xmlns:a16="http://schemas.microsoft.com/office/drawing/2014/main" id="{284B76EB-6EB4-3542-90F8-8041ABB093EB}"/>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7" name="Rectangle 16">
              <a:extLst>
                <a:ext uri="{FF2B5EF4-FFF2-40B4-BE49-F238E27FC236}">
                  <a16:creationId xmlns:a16="http://schemas.microsoft.com/office/drawing/2014/main" id="{2EF48761-EBDD-D74E-9C7E-487944C080D7}"/>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FB705B56-B910-074B-AE07-1684A97340D5}"/>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9" name="Rectangle 18">
              <a:extLst>
                <a:ext uri="{FF2B5EF4-FFF2-40B4-BE49-F238E27FC236}">
                  <a16:creationId xmlns:a16="http://schemas.microsoft.com/office/drawing/2014/main" id="{241B08EA-BCEA-2A44-8D5E-A6417298F4AD}"/>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0" name="Rectangle 19">
              <a:extLst>
                <a:ext uri="{FF2B5EF4-FFF2-40B4-BE49-F238E27FC236}">
                  <a16:creationId xmlns:a16="http://schemas.microsoft.com/office/drawing/2014/main" id="{7A998A4C-96FB-2B41-B023-808594BA54CE}"/>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1" name="Rectangle 20">
              <a:extLst>
                <a:ext uri="{FF2B5EF4-FFF2-40B4-BE49-F238E27FC236}">
                  <a16:creationId xmlns:a16="http://schemas.microsoft.com/office/drawing/2014/main" id="{65557C7D-1CEC-5449-A2E3-54BA6074F914}"/>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2" name="Picture 21" descr="Icon&#10;&#10;Description automatically generated">
            <a:extLst>
              <a:ext uri="{FF2B5EF4-FFF2-40B4-BE49-F238E27FC236}">
                <a16:creationId xmlns:a16="http://schemas.microsoft.com/office/drawing/2014/main" id="{3DBADD0F-BD0E-DB4A-A974-E4A8B8C44F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578" y="622899"/>
            <a:ext cx="1477992" cy="876775"/>
          </a:xfrm>
          <a:prstGeom prst="rect">
            <a:avLst/>
          </a:prstGeom>
        </p:spPr>
      </p:pic>
    </p:spTree>
    <p:extLst>
      <p:ext uri="{BB962C8B-B14F-4D97-AF65-F5344CB8AC3E}">
        <p14:creationId xmlns:p14="http://schemas.microsoft.com/office/powerpoint/2010/main" val="228552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7003-67EC-F847-BFB8-6AC092C9591C}"/>
              </a:ext>
            </a:extLst>
          </p:cNvPr>
          <p:cNvSpPr>
            <a:spLocks noGrp="1"/>
          </p:cNvSpPr>
          <p:nvPr>
            <p:ph type="title"/>
          </p:nvPr>
        </p:nvSpPr>
        <p:spPr>
          <a:xfrm>
            <a:off x="499997" y="365126"/>
            <a:ext cx="10515600" cy="1028960"/>
          </a:xfrm>
          <a:prstGeom prst="rect">
            <a:avLst/>
          </a:prstGeom>
        </p:spPr>
        <p:txBody>
          <a:bodyPr>
            <a:noAutofit/>
          </a:bodyPr>
          <a:lstStyle/>
          <a:p>
            <a:r>
              <a:rPr lang="en-US"/>
              <a:t>Click to edit Master title style</a:t>
            </a:r>
          </a:p>
        </p:txBody>
      </p:sp>
      <p:sp>
        <p:nvSpPr>
          <p:cNvPr id="3" name="Vertical Text Placeholder 2">
            <a:extLst>
              <a:ext uri="{FF2B5EF4-FFF2-40B4-BE49-F238E27FC236}">
                <a16:creationId xmlns:a16="http://schemas.microsoft.com/office/drawing/2014/main" id="{9EFB3970-1CE5-9F48-AA3A-D8773235267F}"/>
              </a:ext>
            </a:extLst>
          </p:cNvPr>
          <p:cNvSpPr>
            <a:spLocks noGrp="1"/>
          </p:cNvSpPr>
          <p:nvPr>
            <p:ph type="body" orient="vert" idx="1"/>
          </p:nvPr>
        </p:nvSpPr>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D3D295-73CC-974F-87C1-E643B1D50410}"/>
              </a:ext>
            </a:extLst>
          </p:cNvPr>
          <p:cNvSpPr>
            <a:spLocks noGrp="1"/>
          </p:cNvSpPr>
          <p:nvPr>
            <p:ph type="sldNum" sz="quarter" idx="12"/>
          </p:nvPr>
        </p:nvSpPr>
        <p:spPr/>
        <p:txBody>
          <a:bodyPr>
            <a:noAutofit/>
          </a:bodyPr>
          <a:lstStyle/>
          <a:p>
            <a:fld id="{99E0F336-4DE0-9B4B-BA26-9D4C59496966}" type="slidenum">
              <a:rPr lang="en-US" smtClean="0"/>
              <a:t>‹#›</a:t>
            </a:fld>
            <a:endParaRPr lang="en-US"/>
          </a:p>
        </p:txBody>
      </p:sp>
    </p:spTree>
    <p:extLst>
      <p:ext uri="{BB962C8B-B14F-4D97-AF65-F5344CB8AC3E}">
        <p14:creationId xmlns:p14="http://schemas.microsoft.com/office/powerpoint/2010/main" val="404450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66006-3625-8D4E-A4D7-626700C6A7F6}"/>
              </a:ext>
            </a:extLst>
          </p:cNvPr>
          <p:cNvSpPr>
            <a:spLocks noGrp="1"/>
          </p:cNvSpPr>
          <p:nvPr>
            <p:ph type="title" orient="vert"/>
          </p:nvPr>
        </p:nvSpPr>
        <p:spPr>
          <a:xfrm>
            <a:off x="8724900" y="365125"/>
            <a:ext cx="2628900" cy="5811838"/>
          </a:xfrm>
          <a:prstGeom prst="rect">
            <a:avLst/>
          </a:prstGeom>
        </p:spPr>
        <p:txBody>
          <a:bodyPr vert="eaVert">
            <a:noAutofit/>
          </a:bodyPr>
          <a:lstStyle/>
          <a:p>
            <a:r>
              <a:rPr lang="en-US"/>
              <a:t>Click to edit Master title style</a:t>
            </a:r>
          </a:p>
        </p:txBody>
      </p:sp>
      <p:sp>
        <p:nvSpPr>
          <p:cNvPr id="3" name="Vertical Text Placeholder 2">
            <a:extLst>
              <a:ext uri="{FF2B5EF4-FFF2-40B4-BE49-F238E27FC236}">
                <a16:creationId xmlns:a16="http://schemas.microsoft.com/office/drawing/2014/main" id="{F4DED10A-588D-3D4D-A582-88F9E5A6CFAC}"/>
              </a:ext>
            </a:extLst>
          </p:cNvPr>
          <p:cNvSpPr>
            <a:spLocks noGrp="1"/>
          </p:cNvSpPr>
          <p:nvPr>
            <p:ph type="body" orient="vert" idx="1"/>
          </p:nvPr>
        </p:nvSpPr>
        <p:spPr>
          <a:xfrm>
            <a:off x="838200" y="365125"/>
            <a:ext cx="7734300" cy="5811838"/>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386201-B9A7-3942-880C-FACF77D3C289}"/>
              </a:ext>
            </a:extLst>
          </p:cNvPr>
          <p:cNvSpPr>
            <a:spLocks noGrp="1"/>
          </p:cNvSpPr>
          <p:nvPr>
            <p:ph type="sldNum" sz="quarter" idx="12"/>
          </p:nvPr>
        </p:nvSpPr>
        <p:spPr/>
        <p:txBody>
          <a:bodyPr>
            <a:noAutofit/>
          </a:bodyPr>
          <a:lstStyle/>
          <a:p>
            <a:fld id="{99E0F336-4DE0-9B4B-BA26-9D4C59496966}" type="slidenum">
              <a:rPr lang="en-US" smtClean="0"/>
              <a:t>‹#›</a:t>
            </a:fld>
            <a:endParaRPr lang="en-US"/>
          </a:p>
        </p:txBody>
      </p:sp>
    </p:spTree>
    <p:extLst>
      <p:ext uri="{BB962C8B-B14F-4D97-AF65-F5344CB8AC3E}">
        <p14:creationId xmlns:p14="http://schemas.microsoft.com/office/powerpoint/2010/main" val="181758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_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3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ep Blue_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18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Light Photo_Title Slide">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B667-8015-C44F-BCA5-651F24FB4EAC}"/>
              </a:ext>
            </a:extLst>
          </p:cNvPr>
          <p:cNvSpPr>
            <a:spLocks noGrp="1"/>
          </p:cNvSpPr>
          <p:nvPr>
            <p:ph type="ctrTitle"/>
          </p:nvPr>
        </p:nvSpPr>
        <p:spPr>
          <a:xfrm>
            <a:off x="471577" y="2071269"/>
            <a:ext cx="11154365" cy="2387600"/>
          </a:xfrm>
          <a:prstGeom prst="rect">
            <a:avLst/>
          </a:prstGeom>
          <a:noFill/>
        </p:spPr>
        <p:txBody>
          <a:bodyPr anchor="b">
            <a:no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FCF3275-DE80-8A49-80CD-03C2CBF7AE99}"/>
              </a:ext>
            </a:extLst>
          </p:cNvPr>
          <p:cNvSpPr>
            <a:spLocks noGrp="1"/>
          </p:cNvSpPr>
          <p:nvPr>
            <p:ph type="subTitle" idx="1"/>
          </p:nvPr>
        </p:nvSpPr>
        <p:spPr>
          <a:xfrm>
            <a:off x="471577" y="4550944"/>
            <a:ext cx="11154365" cy="1655762"/>
          </a:xfrm>
          <a:noFill/>
        </p:spPr>
        <p:txBody>
          <a:bodyPr>
            <a:no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5EB58AD-ADF2-AE45-97DE-27542D52EA27}"/>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22" name="Slide Number Placeholder 5">
            <a:extLst>
              <a:ext uri="{FF2B5EF4-FFF2-40B4-BE49-F238E27FC236}">
                <a16:creationId xmlns:a16="http://schemas.microsoft.com/office/drawing/2014/main" id="{EF988954-AEFA-8344-B92E-0551F5885DAF}"/>
              </a:ext>
            </a:extLst>
          </p:cNvPr>
          <p:cNvSpPr txBox="1">
            <a:spLocks/>
          </p:cNvSpPr>
          <p:nvPr userDrawn="1"/>
        </p:nvSpPr>
        <p:spPr>
          <a:xfrm>
            <a:off x="918002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E0F336-4DE0-9B4B-BA26-9D4C59496966}" type="slidenum">
              <a:rPr lang="en-US" smtClean="0"/>
              <a:pPr/>
              <a:t>‹#›</a:t>
            </a:fld>
            <a:endParaRPr lang="en-US" dirty="0"/>
          </a:p>
        </p:txBody>
      </p:sp>
      <p:pic>
        <p:nvPicPr>
          <p:cNvPr id="8" name="Picture 7">
            <a:extLst>
              <a:ext uri="{FF2B5EF4-FFF2-40B4-BE49-F238E27FC236}">
                <a16:creationId xmlns:a16="http://schemas.microsoft.com/office/drawing/2014/main" id="{3A34939F-9271-C845-A6DC-FCFA5D52B7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578" y="622899"/>
            <a:ext cx="1479760" cy="877824"/>
          </a:xfrm>
          <a:prstGeom prst="rect">
            <a:avLst/>
          </a:prstGeom>
        </p:spPr>
      </p:pic>
      <p:grpSp>
        <p:nvGrpSpPr>
          <p:cNvPr id="9" name="Group 8">
            <a:extLst>
              <a:ext uri="{FF2B5EF4-FFF2-40B4-BE49-F238E27FC236}">
                <a16:creationId xmlns:a16="http://schemas.microsoft.com/office/drawing/2014/main" id="{F0C868ED-1E5D-FA4C-B23B-02B99BB3569B}"/>
              </a:ext>
            </a:extLst>
          </p:cNvPr>
          <p:cNvGrpSpPr/>
          <p:nvPr userDrawn="1"/>
        </p:nvGrpSpPr>
        <p:grpSpPr>
          <a:xfrm>
            <a:off x="0" y="4438707"/>
            <a:ext cx="9807103" cy="100584"/>
            <a:chOff x="0" y="2184439"/>
            <a:chExt cx="9807103" cy="100584"/>
          </a:xfrm>
        </p:grpSpPr>
        <p:sp>
          <p:nvSpPr>
            <p:cNvPr id="10" name="Rectangle 9">
              <a:extLst>
                <a:ext uri="{FF2B5EF4-FFF2-40B4-BE49-F238E27FC236}">
                  <a16:creationId xmlns:a16="http://schemas.microsoft.com/office/drawing/2014/main" id="{E2CBCB1B-9C0B-084F-B691-026466614300}"/>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EE1A4-1CAB-CE43-8B75-05BF062FE31B}"/>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4BFB2E2B-518B-CB4A-8F48-13ABEF95385E}"/>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3" name="Rectangle 12">
              <a:extLst>
                <a:ext uri="{FF2B5EF4-FFF2-40B4-BE49-F238E27FC236}">
                  <a16:creationId xmlns:a16="http://schemas.microsoft.com/office/drawing/2014/main" id="{279383D8-D470-8E4C-8711-AC26045370DA}"/>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9A19487D-8A13-334C-87EC-FF29713CAF95}"/>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5" name="Rectangle 14">
              <a:extLst>
                <a:ext uri="{FF2B5EF4-FFF2-40B4-BE49-F238E27FC236}">
                  <a16:creationId xmlns:a16="http://schemas.microsoft.com/office/drawing/2014/main" id="{82D434C1-A2FE-9E42-B9E7-75B8AB90308D}"/>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6" name="Rectangle 15">
              <a:extLst>
                <a:ext uri="{FF2B5EF4-FFF2-40B4-BE49-F238E27FC236}">
                  <a16:creationId xmlns:a16="http://schemas.microsoft.com/office/drawing/2014/main" id="{54607664-4F7C-5F40-9D67-1D6572BD1EDD}"/>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D00CE2CF-A790-5E46-BD8C-DDC3B302958A}"/>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77E8E650-BC1C-C344-92CE-7918DC3DA75C}"/>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9" name="Rectangle 18">
              <a:extLst>
                <a:ext uri="{FF2B5EF4-FFF2-40B4-BE49-F238E27FC236}">
                  <a16:creationId xmlns:a16="http://schemas.microsoft.com/office/drawing/2014/main" id="{952D6653-4BC3-5C4E-963D-A73768DCACD8}"/>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
        <p:nvSpPr>
          <p:cNvPr id="5" name="TextBox 4">
            <a:extLst>
              <a:ext uri="{FF2B5EF4-FFF2-40B4-BE49-F238E27FC236}">
                <a16:creationId xmlns:a16="http://schemas.microsoft.com/office/drawing/2014/main" id="{2AA3872A-6EEF-1215-8B3B-906460062C85}"/>
              </a:ext>
            </a:extLst>
          </p:cNvPr>
          <p:cNvSpPr txBox="1"/>
          <p:nvPr userDrawn="1"/>
        </p:nvSpPr>
        <p:spPr>
          <a:xfrm>
            <a:off x="499997" y="6444476"/>
            <a:ext cx="3730257" cy="187233"/>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t>© 2023 R Systems All rights reserved. Internal.</a:t>
            </a:r>
          </a:p>
        </p:txBody>
      </p:sp>
    </p:spTree>
    <p:extLst>
      <p:ext uri="{BB962C8B-B14F-4D97-AF65-F5344CB8AC3E}">
        <p14:creationId xmlns:p14="http://schemas.microsoft.com/office/powerpoint/2010/main" val="374142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Light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B667-8015-C44F-BCA5-651F24FB4EAC}"/>
              </a:ext>
            </a:extLst>
          </p:cNvPr>
          <p:cNvSpPr>
            <a:spLocks noGrp="1"/>
          </p:cNvSpPr>
          <p:nvPr>
            <p:ph type="ctrTitle"/>
          </p:nvPr>
        </p:nvSpPr>
        <p:spPr>
          <a:xfrm>
            <a:off x="471577" y="2071269"/>
            <a:ext cx="11154365" cy="2387600"/>
          </a:xfrm>
          <a:prstGeom prst="rect">
            <a:avLst/>
          </a:prstGeom>
        </p:spPr>
        <p:txBody>
          <a:bodyPr anchor="b">
            <a:no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7FCF3275-DE80-8A49-80CD-03C2CBF7AE99}"/>
              </a:ext>
            </a:extLst>
          </p:cNvPr>
          <p:cNvSpPr>
            <a:spLocks noGrp="1"/>
          </p:cNvSpPr>
          <p:nvPr>
            <p:ph type="subTitle" idx="1"/>
          </p:nvPr>
        </p:nvSpPr>
        <p:spPr>
          <a:xfrm>
            <a:off x="471577" y="4550944"/>
            <a:ext cx="11154365"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5EB58AD-ADF2-AE45-97DE-27542D52EA27}"/>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8" name="Rectangle 7">
            <a:extLst>
              <a:ext uri="{FF2B5EF4-FFF2-40B4-BE49-F238E27FC236}">
                <a16:creationId xmlns:a16="http://schemas.microsoft.com/office/drawing/2014/main" id="{BC57052E-D270-E24B-8000-1BBA47DDC39A}"/>
              </a:ext>
            </a:extLst>
          </p:cNvPr>
          <p:cNvSpPr/>
          <p:nvPr userDrawn="1"/>
        </p:nvSpPr>
        <p:spPr>
          <a:xfrm>
            <a:off x="0" y="-51759"/>
            <a:ext cx="12192000" cy="2346385"/>
          </a:xfrm>
          <a:prstGeom prst="rect">
            <a:avLst/>
          </a:prstGeom>
          <a:solidFill>
            <a:srgbClr val="398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Icon&#10;&#10;Description automatically generated">
            <a:extLst>
              <a:ext uri="{FF2B5EF4-FFF2-40B4-BE49-F238E27FC236}">
                <a16:creationId xmlns:a16="http://schemas.microsoft.com/office/drawing/2014/main" id="{757370BF-DB4E-7449-92A6-F5FCB6FB3E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578" y="622899"/>
            <a:ext cx="1477992" cy="876775"/>
          </a:xfrm>
          <a:prstGeom prst="rect">
            <a:avLst/>
          </a:prstGeom>
        </p:spPr>
      </p:pic>
      <p:grpSp>
        <p:nvGrpSpPr>
          <p:cNvPr id="47" name="Group 46">
            <a:extLst>
              <a:ext uri="{FF2B5EF4-FFF2-40B4-BE49-F238E27FC236}">
                <a16:creationId xmlns:a16="http://schemas.microsoft.com/office/drawing/2014/main" id="{5E4DF951-7C0B-A444-8B79-0B97D037B60B}"/>
              </a:ext>
            </a:extLst>
          </p:cNvPr>
          <p:cNvGrpSpPr/>
          <p:nvPr userDrawn="1"/>
        </p:nvGrpSpPr>
        <p:grpSpPr>
          <a:xfrm>
            <a:off x="0" y="2201692"/>
            <a:ext cx="9807103" cy="100584"/>
            <a:chOff x="0" y="2184439"/>
            <a:chExt cx="9807103" cy="100584"/>
          </a:xfrm>
        </p:grpSpPr>
        <p:sp>
          <p:nvSpPr>
            <p:cNvPr id="48" name="Rectangle 47">
              <a:extLst>
                <a:ext uri="{FF2B5EF4-FFF2-40B4-BE49-F238E27FC236}">
                  <a16:creationId xmlns:a16="http://schemas.microsoft.com/office/drawing/2014/main" id="{15D5D3C6-060B-A54E-A7AE-F96F77870FC9}"/>
                </a:ext>
              </a:extLst>
            </p:cNvPr>
            <p:cNvSpPr/>
            <p:nvPr/>
          </p:nvSpPr>
          <p:spPr>
            <a:xfrm>
              <a:off x="0" y="2184441"/>
              <a:ext cx="4104447" cy="990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C7E9BE5-08A1-9A43-AF91-84F90F8F7709}"/>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0" name="Rectangle 49">
              <a:extLst>
                <a:ext uri="{FF2B5EF4-FFF2-40B4-BE49-F238E27FC236}">
                  <a16:creationId xmlns:a16="http://schemas.microsoft.com/office/drawing/2014/main" id="{05ED4D03-F878-2745-8BAE-45ADE2A1CCBC}"/>
                </a:ext>
              </a:extLst>
            </p:cNvPr>
            <p:cNvSpPr/>
            <p:nvPr/>
          </p:nvSpPr>
          <p:spPr>
            <a:xfrm>
              <a:off x="6884918" y="2184439"/>
              <a:ext cx="257175"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51" name="Rectangle 50">
              <a:extLst>
                <a:ext uri="{FF2B5EF4-FFF2-40B4-BE49-F238E27FC236}">
                  <a16:creationId xmlns:a16="http://schemas.microsoft.com/office/drawing/2014/main" id="{1A1A636F-03BF-BA4E-B423-F760C005CEF3}"/>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52" name="Rectangle 51">
              <a:extLst>
                <a:ext uri="{FF2B5EF4-FFF2-40B4-BE49-F238E27FC236}">
                  <a16:creationId xmlns:a16="http://schemas.microsoft.com/office/drawing/2014/main" id="{34806B50-6335-914D-8A8B-40B6B41BF895}"/>
                </a:ext>
              </a:extLst>
            </p:cNvPr>
            <p:cNvSpPr/>
            <p:nvPr/>
          </p:nvSpPr>
          <p:spPr>
            <a:xfrm>
              <a:off x="7313544"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53" name="Rectangle 52">
              <a:extLst>
                <a:ext uri="{FF2B5EF4-FFF2-40B4-BE49-F238E27FC236}">
                  <a16:creationId xmlns:a16="http://schemas.microsoft.com/office/drawing/2014/main" id="{51FFC5F5-38F6-7F43-8BEC-248235C3184B}"/>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54" name="Rectangle 53">
              <a:extLst>
                <a:ext uri="{FF2B5EF4-FFF2-40B4-BE49-F238E27FC236}">
                  <a16:creationId xmlns:a16="http://schemas.microsoft.com/office/drawing/2014/main" id="{DB7FE323-A3A7-0248-B512-FD402F5CB67E}"/>
                </a:ext>
              </a:extLst>
            </p:cNvPr>
            <p:cNvSpPr/>
            <p:nvPr/>
          </p:nvSpPr>
          <p:spPr>
            <a:xfrm>
              <a:off x="7654453"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55" name="Rectangle 54">
              <a:extLst>
                <a:ext uri="{FF2B5EF4-FFF2-40B4-BE49-F238E27FC236}">
                  <a16:creationId xmlns:a16="http://schemas.microsoft.com/office/drawing/2014/main" id="{01098375-25C5-9342-A0EF-B8A15F481000}"/>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56" name="Rectangle 55">
              <a:extLst>
                <a:ext uri="{FF2B5EF4-FFF2-40B4-BE49-F238E27FC236}">
                  <a16:creationId xmlns:a16="http://schemas.microsoft.com/office/drawing/2014/main" id="{DDF57CB3-EA81-A343-8FAD-413EFC30127D}"/>
                </a:ext>
              </a:extLst>
            </p:cNvPr>
            <p:cNvSpPr/>
            <p:nvPr/>
          </p:nvSpPr>
          <p:spPr>
            <a:xfrm>
              <a:off x="7996161" y="2184439"/>
              <a:ext cx="1004491"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57" name="Rectangle 56">
              <a:extLst>
                <a:ext uri="{FF2B5EF4-FFF2-40B4-BE49-F238E27FC236}">
                  <a16:creationId xmlns:a16="http://schemas.microsoft.com/office/drawing/2014/main" id="{5F47E6E1-FBE3-1A40-8070-3F7C0004D9F3}"/>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Tree>
    <p:extLst>
      <p:ext uri="{BB962C8B-B14F-4D97-AF65-F5344CB8AC3E}">
        <p14:creationId xmlns:p14="http://schemas.microsoft.com/office/powerpoint/2010/main" val="324206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D33D55-F9BD-6744-9726-91F6F6A13B3A}"/>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10" name="Rectangle 9">
            <a:extLst>
              <a:ext uri="{FF2B5EF4-FFF2-40B4-BE49-F238E27FC236}">
                <a16:creationId xmlns:a16="http://schemas.microsoft.com/office/drawing/2014/main" id="{AB3FEDA6-F9D6-2F44-86CB-40CCDDA479A1}"/>
              </a:ext>
            </a:extLst>
          </p:cNvPr>
          <p:cNvSpPr/>
          <p:nvPr userDrawn="1"/>
        </p:nvSpPr>
        <p:spPr>
          <a:xfrm>
            <a:off x="0" y="0"/>
            <a:ext cx="3674853"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48B4F-D624-BC49-B034-E99303A76556}"/>
              </a:ext>
            </a:extLst>
          </p:cNvPr>
          <p:cNvSpPr>
            <a:spLocks noGrp="1"/>
          </p:cNvSpPr>
          <p:nvPr>
            <p:ph type="title"/>
          </p:nvPr>
        </p:nvSpPr>
        <p:spPr>
          <a:xfrm>
            <a:off x="493143" y="0"/>
            <a:ext cx="3060940" cy="3674853"/>
          </a:xfrm>
          <a:prstGeom prst="rect">
            <a:avLst/>
          </a:prstGeom>
        </p:spPr>
        <p:txBody>
          <a:bodyPr/>
          <a:lstStyle>
            <a:lvl1pPr>
              <a:defRPr b="0" i="0">
                <a:solidFill>
                  <a:schemeClr val="bg1"/>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847B0FE-659E-6748-8A70-3C0A95AA22ED}"/>
              </a:ext>
            </a:extLst>
          </p:cNvPr>
          <p:cNvSpPr>
            <a:spLocks noGrp="1"/>
          </p:cNvSpPr>
          <p:nvPr>
            <p:ph idx="1"/>
          </p:nvPr>
        </p:nvSpPr>
        <p:spPr>
          <a:xfrm>
            <a:off x="4071668" y="1170017"/>
            <a:ext cx="7470474" cy="4351338"/>
          </a:xfrm>
        </p:spPr>
        <p:txBody>
          <a:bodyPr/>
          <a:lstStyle>
            <a:lvl1pPr marL="514350" indent="-514350">
              <a:lnSpc>
                <a:spcPct val="100000"/>
              </a:lnSpc>
              <a:spcBef>
                <a:spcPts val="3000"/>
              </a:spcBef>
              <a:buFont typeface="+mj-lt"/>
              <a:buAutoNum type="arabicPeriod"/>
              <a:defRPr/>
            </a:lvl1pPr>
            <a:lvl2pPr marL="582613" indent="0">
              <a:lnSpc>
                <a:spcPct val="100000"/>
              </a:lnSpc>
              <a:spcBef>
                <a:spcPts val="3000"/>
              </a:spcBef>
              <a:buFontTx/>
              <a:buNone/>
              <a:tabLst/>
              <a:defRPr/>
            </a:lvl2pPr>
            <a:lvl3pPr marL="914400" indent="0">
              <a:lnSpc>
                <a:spcPct val="100000"/>
              </a:lnSpc>
              <a:spcBef>
                <a:spcPts val="3000"/>
              </a:spcBef>
              <a:buFontTx/>
              <a:buNone/>
              <a:defRPr/>
            </a:lvl3pPr>
            <a:lvl4pPr marL="1371600" indent="0">
              <a:lnSpc>
                <a:spcPct val="100000"/>
              </a:lnSpc>
              <a:spcBef>
                <a:spcPts val="3000"/>
              </a:spcBef>
              <a:buFontTx/>
              <a:buNone/>
              <a:defRPr/>
            </a:lvl4pPr>
            <a:lvl5pPr marL="1828800" indent="0">
              <a:lnSpc>
                <a:spcPct val="100000"/>
              </a:lnSpc>
              <a:spcBef>
                <a:spcPts val="3000"/>
              </a:spcBef>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4FB7BC18-8AF3-9A46-B2AA-9A6472D4C2DC}"/>
              </a:ext>
            </a:extLst>
          </p:cNvPr>
          <p:cNvSpPr txBox="1"/>
          <p:nvPr userDrawn="1"/>
        </p:nvSpPr>
        <p:spPr>
          <a:xfrm>
            <a:off x="499998" y="6444476"/>
            <a:ext cx="282160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grpSp>
        <p:nvGrpSpPr>
          <p:cNvPr id="7" name="Group 6">
            <a:extLst>
              <a:ext uri="{FF2B5EF4-FFF2-40B4-BE49-F238E27FC236}">
                <a16:creationId xmlns:a16="http://schemas.microsoft.com/office/drawing/2014/main" id="{32184505-7AE8-3440-B90F-46B47854C315}"/>
              </a:ext>
            </a:extLst>
          </p:cNvPr>
          <p:cNvGrpSpPr/>
          <p:nvPr userDrawn="1"/>
        </p:nvGrpSpPr>
        <p:grpSpPr>
          <a:xfrm rot="16200000">
            <a:off x="1054631" y="2513029"/>
            <a:ext cx="5126640" cy="100584"/>
            <a:chOff x="0" y="2184439"/>
            <a:chExt cx="9807103" cy="100584"/>
          </a:xfrm>
        </p:grpSpPr>
        <p:sp>
          <p:nvSpPr>
            <p:cNvPr id="8" name="Rectangle 7">
              <a:extLst>
                <a:ext uri="{FF2B5EF4-FFF2-40B4-BE49-F238E27FC236}">
                  <a16:creationId xmlns:a16="http://schemas.microsoft.com/office/drawing/2014/main" id="{8560C38C-C906-194A-B03F-98331ABD6BC2}"/>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BFF8BB-6C87-9641-83A6-9C3EA1E3CF4A}"/>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05FEA57D-B06C-C24B-9D0B-0094FA8EA05C}"/>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3" name="Rectangle 12">
              <a:extLst>
                <a:ext uri="{FF2B5EF4-FFF2-40B4-BE49-F238E27FC236}">
                  <a16:creationId xmlns:a16="http://schemas.microsoft.com/office/drawing/2014/main" id="{0E6E53F2-232F-634A-8219-4C639C67CA7B}"/>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88393036-191A-7048-A46D-C659FFC384DC}"/>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5" name="Rectangle 14">
              <a:extLst>
                <a:ext uri="{FF2B5EF4-FFF2-40B4-BE49-F238E27FC236}">
                  <a16:creationId xmlns:a16="http://schemas.microsoft.com/office/drawing/2014/main" id="{7AB578FC-F7F7-014C-9D1D-32529DB245D0}"/>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6" name="Rectangle 15">
              <a:extLst>
                <a:ext uri="{FF2B5EF4-FFF2-40B4-BE49-F238E27FC236}">
                  <a16:creationId xmlns:a16="http://schemas.microsoft.com/office/drawing/2014/main" id="{601B7947-1BB2-4D47-8222-2847A5ADF05E}"/>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C1DB72BC-F15C-8B43-BFFE-2E2CC3B40A63}"/>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7372E572-128B-364A-8BB1-0C75D5CE8441}"/>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9" name="Rectangle 18">
              <a:extLst>
                <a:ext uri="{FF2B5EF4-FFF2-40B4-BE49-F238E27FC236}">
                  <a16:creationId xmlns:a16="http://schemas.microsoft.com/office/drawing/2014/main" id="{9E87B9EE-8C3A-8641-90ED-28FD66A89DAA}"/>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0" name="Picture 19" descr="Icon&#10;&#10;Description automatically generated">
            <a:extLst>
              <a:ext uri="{FF2B5EF4-FFF2-40B4-BE49-F238E27FC236}">
                <a16:creationId xmlns:a16="http://schemas.microsoft.com/office/drawing/2014/main" id="{5F9093EB-74FB-9D48-ACAA-C4069934CD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578" y="622899"/>
            <a:ext cx="1477992" cy="876775"/>
          </a:xfrm>
          <a:prstGeom prst="rect">
            <a:avLst/>
          </a:prstGeom>
        </p:spPr>
      </p:pic>
    </p:spTree>
    <p:extLst>
      <p:ext uri="{BB962C8B-B14F-4D97-AF65-F5344CB8AC3E}">
        <p14:creationId xmlns:p14="http://schemas.microsoft.com/office/powerpoint/2010/main" val="388454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Agenda_LightBlu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D33D55-F9BD-6744-9726-91F6F6A13B3A}"/>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10" name="Rectangle 9">
            <a:extLst>
              <a:ext uri="{FF2B5EF4-FFF2-40B4-BE49-F238E27FC236}">
                <a16:creationId xmlns:a16="http://schemas.microsoft.com/office/drawing/2014/main" id="{AB3FEDA6-F9D6-2F44-86CB-40CCDDA479A1}"/>
              </a:ext>
            </a:extLst>
          </p:cNvPr>
          <p:cNvSpPr/>
          <p:nvPr userDrawn="1"/>
        </p:nvSpPr>
        <p:spPr>
          <a:xfrm>
            <a:off x="0" y="0"/>
            <a:ext cx="3674853" cy="6858000"/>
          </a:xfrm>
          <a:prstGeom prst="rect">
            <a:avLst/>
          </a:prstGeom>
          <a:solidFill>
            <a:srgbClr val="398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48B4F-D624-BC49-B034-E99303A76556}"/>
              </a:ext>
            </a:extLst>
          </p:cNvPr>
          <p:cNvSpPr>
            <a:spLocks noGrp="1"/>
          </p:cNvSpPr>
          <p:nvPr>
            <p:ph type="title"/>
          </p:nvPr>
        </p:nvSpPr>
        <p:spPr>
          <a:xfrm>
            <a:off x="493143" y="0"/>
            <a:ext cx="3060940" cy="3674853"/>
          </a:xfrm>
          <a:prstGeom prst="rect">
            <a:avLst/>
          </a:prstGeom>
        </p:spPr>
        <p:txBody>
          <a:bodyPr/>
          <a:lstStyle>
            <a:lvl1pPr>
              <a:defRPr b="0" i="0">
                <a:solidFill>
                  <a:schemeClr val="bg1"/>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847B0FE-659E-6748-8A70-3C0A95AA22ED}"/>
              </a:ext>
            </a:extLst>
          </p:cNvPr>
          <p:cNvSpPr>
            <a:spLocks noGrp="1"/>
          </p:cNvSpPr>
          <p:nvPr>
            <p:ph idx="1"/>
          </p:nvPr>
        </p:nvSpPr>
        <p:spPr>
          <a:xfrm>
            <a:off x="4071668" y="1170017"/>
            <a:ext cx="7470474" cy="4351338"/>
          </a:xfrm>
        </p:spPr>
        <p:txBody>
          <a:bodyPr/>
          <a:lstStyle>
            <a:lvl1pPr marL="514350" indent="-514350">
              <a:lnSpc>
                <a:spcPct val="100000"/>
              </a:lnSpc>
              <a:spcBef>
                <a:spcPts val="3000"/>
              </a:spcBef>
              <a:buFont typeface="+mj-lt"/>
              <a:buAutoNum type="arabicPeriod"/>
              <a:defRPr/>
            </a:lvl1pPr>
            <a:lvl2pPr marL="582613" indent="0">
              <a:lnSpc>
                <a:spcPct val="100000"/>
              </a:lnSpc>
              <a:spcBef>
                <a:spcPts val="3000"/>
              </a:spcBef>
              <a:buFontTx/>
              <a:buNone/>
              <a:tabLst/>
              <a:defRPr/>
            </a:lvl2pPr>
            <a:lvl3pPr marL="914400" indent="0">
              <a:lnSpc>
                <a:spcPct val="100000"/>
              </a:lnSpc>
              <a:spcBef>
                <a:spcPts val="3000"/>
              </a:spcBef>
              <a:buFontTx/>
              <a:buNone/>
              <a:defRPr/>
            </a:lvl3pPr>
            <a:lvl4pPr marL="1371600" indent="0">
              <a:lnSpc>
                <a:spcPct val="100000"/>
              </a:lnSpc>
              <a:spcBef>
                <a:spcPts val="3000"/>
              </a:spcBef>
              <a:buFontTx/>
              <a:buNone/>
              <a:defRPr/>
            </a:lvl4pPr>
            <a:lvl5pPr marL="1828800" indent="0">
              <a:lnSpc>
                <a:spcPct val="100000"/>
              </a:lnSpc>
              <a:spcBef>
                <a:spcPts val="3000"/>
              </a:spcBef>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4FB7BC18-8AF3-9A46-B2AA-9A6472D4C2DC}"/>
              </a:ext>
            </a:extLst>
          </p:cNvPr>
          <p:cNvSpPr txBox="1"/>
          <p:nvPr userDrawn="1"/>
        </p:nvSpPr>
        <p:spPr>
          <a:xfrm>
            <a:off x="499998" y="6444476"/>
            <a:ext cx="2821606"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solidFill>
                  <a:schemeClr val="bg1"/>
                </a:solidFill>
              </a:rPr>
              <a:t>© 2023 R Systems All rights reserved. Internal.</a:t>
            </a:r>
          </a:p>
        </p:txBody>
      </p:sp>
      <p:grpSp>
        <p:nvGrpSpPr>
          <p:cNvPr id="20" name="Group 19">
            <a:extLst>
              <a:ext uri="{FF2B5EF4-FFF2-40B4-BE49-F238E27FC236}">
                <a16:creationId xmlns:a16="http://schemas.microsoft.com/office/drawing/2014/main" id="{F022EBD3-1AFB-544E-B975-FF2F73CF18A8}"/>
              </a:ext>
            </a:extLst>
          </p:cNvPr>
          <p:cNvGrpSpPr/>
          <p:nvPr userDrawn="1"/>
        </p:nvGrpSpPr>
        <p:grpSpPr>
          <a:xfrm rot="5400000">
            <a:off x="1053058" y="2511457"/>
            <a:ext cx="5129784" cy="100584"/>
            <a:chOff x="0" y="2184439"/>
            <a:chExt cx="9807103" cy="100584"/>
          </a:xfrm>
        </p:grpSpPr>
        <p:sp>
          <p:nvSpPr>
            <p:cNvPr id="21" name="Rectangle 20">
              <a:extLst>
                <a:ext uri="{FF2B5EF4-FFF2-40B4-BE49-F238E27FC236}">
                  <a16:creationId xmlns:a16="http://schemas.microsoft.com/office/drawing/2014/main" id="{69042192-E352-5542-813A-200EE8342BD4}"/>
                </a:ext>
              </a:extLst>
            </p:cNvPr>
            <p:cNvSpPr/>
            <p:nvPr/>
          </p:nvSpPr>
          <p:spPr>
            <a:xfrm>
              <a:off x="0" y="2184441"/>
              <a:ext cx="4104447" cy="990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C1E7F9-93C9-9141-8D6E-5A7AFBEAA0A5}"/>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3" name="Rectangle 22">
              <a:extLst>
                <a:ext uri="{FF2B5EF4-FFF2-40B4-BE49-F238E27FC236}">
                  <a16:creationId xmlns:a16="http://schemas.microsoft.com/office/drawing/2014/main" id="{E80B4524-DEBE-124F-B86C-4F8679FF3358}"/>
                </a:ext>
              </a:extLst>
            </p:cNvPr>
            <p:cNvSpPr/>
            <p:nvPr/>
          </p:nvSpPr>
          <p:spPr>
            <a:xfrm>
              <a:off x="6884918" y="2184439"/>
              <a:ext cx="257175"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4" name="Rectangle 23">
              <a:extLst>
                <a:ext uri="{FF2B5EF4-FFF2-40B4-BE49-F238E27FC236}">
                  <a16:creationId xmlns:a16="http://schemas.microsoft.com/office/drawing/2014/main" id="{E570096D-2CDB-B443-8169-B1065101076C}"/>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5" name="Rectangle 24">
              <a:extLst>
                <a:ext uri="{FF2B5EF4-FFF2-40B4-BE49-F238E27FC236}">
                  <a16:creationId xmlns:a16="http://schemas.microsoft.com/office/drawing/2014/main" id="{25190B61-99AD-0942-9410-89E6B8A28B12}"/>
                </a:ext>
              </a:extLst>
            </p:cNvPr>
            <p:cNvSpPr/>
            <p:nvPr/>
          </p:nvSpPr>
          <p:spPr>
            <a:xfrm>
              <a:off x="7313544"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26" name="Rectangle 25">
              <a:extLst>
                <a:ext uri="{FF2B5EF4-FFF2-40B4-BE49-F238E27FC236}">
                  <a16:creationId xmlns:a16="http://schemas.microsoft.com/office/drawing/2014/main" id="{772E3956-E7E1-0B4C-AEE1-E4273CA80CEB}"/>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7" name="Rectangle 26">
              <a:extLst>
                <a:ext uri="{FF2B5EF4-FFF2-40B4-BE49-F238E27FC236}">
                  <a16:creationId xmlns:a16="http://schemas.microsoft.com/office/drawing/2014/main" id="{0F206D14-AAC5-3E49-B0AD-E480F3FE3061}"/>
                </a:ext>
              </a:extLst>
            </p:cNvPr>
            <p:cNvSpPr/>
            <p:nvPr/>
          </p:nvSpPr>
          <p:spPr>
            <a:xfrm>
              <a:off x="7654453" y="2184439"/>
              <a:ext cx="171450"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8" name="Rectangle 27">
              <a:extLst>
                <a:ext uri="{FF2B5EF4-FFF2-40B4-BE49-F238E27FC236}">
                  <a16:creationId xmlns:a16="http://schemas.microsoft.com/office/drawing/2014/main" id="{AF6E9C60-06A9-DA4B-A885-A62F3567101B}"/>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29" name="Rectangle 28">
              <a:extLst>
                <a:ext uri="{FF2B5EF4-FFF2-40B4-BE49-F238E27FC236}">
                  <a16:creationId xmlns:a16="http://schemas.microsoft.com/office/drawing/2014/main" id="{BC18D902-2108-4641-8DD5-7A2F82DAAF38}"/>
                </a:ext>
              </a:extLst>
            </p:cNvPr>
            <p:cNvSpPr/>
            <p:nvPr/>
          </p:nvSpPr>
          <p:spPr>
            <a:xfrm>
              <a:off x="7996161" y="2184439"/>
              <a:ext cx="1004491" cy="100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30" name="Rectangle 29">
              <a:extLst>
                <a:ext uri="{FF2B5EF4-FFF2-40B4-BE49-F238E27FC236}">
                  <a16:creationId xmlns:a16="http://schemas.microsoft.com/office/drawing/2014/main" id="{C40DA626-4E26-F646-8995-B47680AD2082}"/>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31" name="Picture 30" descr="Icon&#10;&#10;Description automatically generated">
            <a:extLst>
              <a:ext uri="{FF2B5EF4-FFF2-40B4-BE49-F238E27FC236}">
                <a16:creationId xmlns:a16="http://schemas.microsoft.com/office/drawing/2014/main" id="{DF20F350-50F3-B346-8ABF-51DB22742B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578" y="622899"/>
            <a:ext cx="1477992" cy="876775"/>
          </a:xfrm>
          <a:prstGeom prst="rect">
            <a:avLst/>
          </a:prstGeom>
        </p:spPr>
      </p:pic>
    </p:spTree>
    <p:extLst>
      <p:ext uri="{BB962C8B-B14F-4D97-AF65-F5344CB8AC3E}">
        <p14:creationId xmlns:p14="http://schemas.microsoft.com/office/powerpoint/2010/main" val="51552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8B4F-D624-BC49-B034-E99303A76556}"/>
              </a:ext>
            </a:extLst>
          </p:cNvPr>
          <p:cNvSpPr>
            <a:spLocks noGrp="1"/>
          </p:cNvSpPr>
          <p:nvPr>
            <p:ph type="title"/>
          </p:nvPr>
        </p:nvSpPr>
        <p:spPr>
          <a:xfrm>
            <a:off x="508133" y="0"/>
            <a:ext cx="10515600" cy="1325563"/>
          </a:xfrm>
          <a:prstGeom prst="rect">
            <a:avLst/>
          </a:prstGeom>
        </p:spPr>
        <p:txBody>
          <a:bodyPr/>
          <a:lstStyle>
            <a:lvl1pPr>
              <a:defRPr b="0" i="0">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847B0FE-659E-6748-8A70-3C0A95AA22ED}"/>
              </a:ext>
            </a:extLst>
          </p:cNvPr>
          <p:cNvSpPr>
            <a:spLocks noGrp="1"/>
          </p:cNvSpPr>
          <p:nvPr>
            <p:ph idx="1"/>
          </p:nvPr>
        </p:nvSpPr>
        <p:spPr>
          <a:xfrm>
            <a:off x="499997" y="1566832"/>
            <a:ext cx="1104214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D33D55-F9BD-6744-9726-91F6F6A13B3A}"/>
              </a:ext>
            </a:extLst>
          </p:cNvPr>
          <p:cNvSpPr>
            <a:spLocks noGrp="1"/>
          </p:cNvSpPr>
          <p:nvPr>
            <p:ph type="sldNum" sz="quarter" idx="12"/>
          </p:nvPr>
        </p:nvSpPr>
        <p:spPr/>
        <p:txBody>
          <a:bodyPr/>
          <a:lstStyle/>
          <a:p>
            <a:fld id="{99E0F336-4DE0-9B4B-BA26-9D4C59496966}" type="slidenum">
              <a:rPr lang="en-US" smtClean="0"/>
              <a:t>‹#›</a:t>
            </a:fld>
            <a:endParaRPr lang="en-US"/>
          </a:p>
        </p:txBody>
      </p:sp>
    </p:spTree>
    <p:extLst>
      <p:ext uri="{BB962C8B-B14F-4D97-AF65-F5344CB8AC3E}">
        <p14:creationId xmlns:p14="http://schemas.microsoft.com/office/powerpoint/2010/main" val="23983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_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C7E721A-5DB3-4C42-8CEA-F61C97D46504}"/>
              </a:ext>
            </a:extLst>
          </p:cNvPr>
          <p:cNvSpPr>
            <a:spLocks noGrp="1"/>
          </p:cNvSpPr>
          <p:nvPr>
            <p:ph type="pic" sz="quarter" idx="13"/>
          </p:nvPr>
        </p:nvSpPr>
        <p:spPr>
          <a:xfrm>
            <a:off x="6107113" y="0"/>
            <a:ext cx="6084887" cy="6858000"/>
          </a:xfrm>
        </p:spPr>
        <p:txBody>
          <a:bodyPr/>
          <a:lstStyle/>
          <a:p>
            <a:endParaRPr lang="en-US"/>
          </a:p>
        </p:txBody>
      </p:sp>
      <p:sp>
        <p:nvSpPr>
          <p:cNvPr id="2" name="Title 1">
            <a:extLst>
              <a:ext uri="{FF2B5EF4-FFF2-40B4-BE49-F238E27FC236}">
                <a16:creationId xmlns:a16="http://schemas.microsoft.com/office/drawing/2014/main" id="{8C548B4F-D624-BC49-B034-E99303A76556}"/>
              </a:ext>
            </a:extLst>
          </p:cNvPr>
          <p:cNvSpPr>
            <a:spLocks noGrp="1"/>
          </p:cNvSpPr>
          <p:nvPr>
            <p:ph type="title"/>
          </p:nvPr>
        </p:nvSpPr>
        <p:spPr>
          <a:xfrm>
            <a:off x="508133" y="0"/>
            <a:ext cx="5631410" cy="1325563"/>
          </a:xfrm>
          <a:prstGeom prst="rect">
            <a:avLst/>
          </a:prstGeom>
        </p:spPr>
        <p:txBody>
          <a:bodyPr/>
          <a:lstStyle>
            <a:lvl1pPr>
              <a:defRPr b="0" i="0">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847B0FE-659E-6748-8A70-3C0A95AA22ED}"/>
              </a:ext>
            </a:extLst>
          </p:cNvPr>
          <p:cNvSpPr>
            <a:spLocks noGrp="1"/>
          </p:cNvSpPr>
          <p:nvPr>
            <p:ph idx="1"/>
          </p:nvPr>
        </p:nvSpPr>
        <p:spPr>
          <a:xfrm>
            <a:off x="499998" y="1566832"/>
            <a:ext cx="53456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D33D55-F9BD-6744-9726-91F6F6A13B3A}"/>
              </a:ext>
            </a:extLst>
          </p:cNvPr>
          <p:cNvSpPr>
            <a:spLocks noGrp="1"/>
          </p:cNvSpPr>
          <p:nvPr>
            <p:ph type="sldNum" sz="quarter" idx="12"/>
          </p:nvPr>
        </p:nvSpPr>
        <p:spPr/>
        <p:txBody>
          <a:bodyPr/>
          <a:lstStyle/>
          <a:p>
            <a:fld id="{99E0F336-4DE0-9B4B-BA26-9D4C59496966}" type="slidenum">
              <a:rPr lang="en-US" smtClean="0"/>
              <a:t>‹#›</a:t>
            </a:fld>
            <a:endParaRPr lang="en-US"/>
          </a:p>
        </p:txBody>
      </p:sp>
      <p:grpSp>
        <p:nvGrpSpPr>
          <p:cNvPr id="10" name="Group 9">
            <a:extLst>
              <a:ext uri="{FF2B5EF4-FFF2-40B4-BE49-F238E27FC236}">
                <a16:creationId xmlns:a16="http://schemas.microsoft.com/office/drawing/2014/main" id="{C079D180-BA68-114F-8F48-4E09247BACF9}"/>
              </a:ext>
            </a:extLst>
          </p:cNvPr>
          <p:cNvGrpSpPr/>
          <p:nvPr userDrawn="1"/>
        </p:nvGrpSpPr>
        <p:grpSpPr>
          <a:xfrm>
            <a:off x="0" y="1392223"/>
            <a:ext cx="5486400" cy="100584"/>
            <a:chOff x="0" y="2184439"/>
            <a:chExt cx="9807103" cy="100584"/>
          </a:xfrm>
        </p:grpSpPr>
        <p:sp>
          <p:nvSpPr>
            <p:cNvPr id="11" name="Rectangle 10">
              <a:extLst>
                <a:ext uri="{FF2B5EF4-FFF2-40B4-BE49-F238E27FC236}">
                  <a16:creationId xmlns:a16="http://schemas.microsoft.com/office/drawing/2014/main" id="{D7D4241E-FB16-E642-B307-4DBAE10C395C}"/>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CC0823-9AA2-B646-96B8-5E853B645185}"/>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3" name="Rectangle 12">
              <a:extLst>
                <a:ext uri="{FF2B5EF4-FFF2-40B4-BE49-F238E27FC236}">
                  <a16:creationId xmlns:a16="http://schemas.microsoft.com/office/drawing/2014/main" id="{A8156911-C984-1640-B832-F8D0A55839D4}"/>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4" name="Rectangle 13">
              <a:extLst>
                <a:ext uri="{FF2B5EF4-FFF2-40B4-BE49-F238E27FC236}">
                  <a16:creationId xmlns:a16="http://schemas.microsoft.com/office/drawing/2014/main" id="{5A23D7F5-A28C-2146-A04C-A94B8B19066D}"/>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5" name="Rectangle 14">
              <a:extLst>
                <a:ext uri="{FF2B5EF4-FFF2-40B4-BE49-F238E27FC236}">
                  <a16:creationId xmlns:a16="http://schemas.microsoft.com/office/drawing/2014/main" id="{02E864AC-E16E-6F44-8AE4-E7E8856A2B6A}"/>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6" name="Rectangle 15">
              <a:extLst>
                <a:ext uri="{FF2B5EF4-FFF2-40B4-BE49-F238E27FC236}">
                  <a16:creationId xmlns:a16="http://schemas.microsoft.com/office/drawing/2014/main" id="{E702D4A7-FC8F-AB46-9A94-CE3EAA988E00}"/>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D066580A-E07A-644D-8D74-B0DE55B91234}"/>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8" name="Rectangle 17">
              <a:extLst>
                <a:ext uri="{FF2B5EF4-FFF2-40B4-BE49-F238E27FC236}">
                  <a16:creationId xmlns:a16="http://schemas.microsoft.com/office/drawing/2014/main" id="{2D1EB79A-F8E5-D144-9303-3EE5D49E90BC}"/>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9" name="Rectangle 18">
              <a:extLst>
                <a:ext uri="{FF2B5EF4-FFF2-40B4-BE49-F238E27FC236}">
                  <a16:creationId xmlns:a16="http://schemas.microsoft.com/office/drawing/2014/main" id="{B16FB418-DB7F-F647-AC74-ACCD47A26C51}"/>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20" name="Rectangle 19">
              <a:extLst>
                <a:ext uri="{FF2B5EF4-FFF2-40B4-BE49-F238E27FC236}">
                  <a16:creationId xmlns:a16="http://schemas.microsoft.com/office/drawing/2014/main" id="{88BB9EED-6D39-5A49-9EE9-BF697FACB5E9}"/>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
        <p:nvSpPr>
          <p:cNvPr id="4" name="TextBox 3">
            <a:extLst>
              <a:ext uri="{FF2B5EF4-FFF2-40B4-BE49-F238E27FC236}">
                <a16:creationId xmlns:a16="http://schemas.microsoft.com/office/drawing/2014/main" id="{20E713A7-88A3-69E4-2F2C-0D8D02FF72A9}"/>
              </a:ext>
            </a:extLst>
          </p:cNvPr>
          <p:cNvSpPr txBox="1"/>
          <p:nvPr userDrawn="1"/>
        </p:nvSpPr>
        <p:spPr>
          <a:xfrm>
            <a:off x="499997" y="6444476"/>
            <a:ext cx="3730257" cy="187233"/>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t>© 2023 R Systems All rights reserved. Internal.</a:t>
            </a:r>
          </a:p>
        </p:txBody>
      </p:sp>
    </p:spTree>
    <p:extLst>
      <p:ext uri="{BB962C8B-B14F-4D97-AF65-F5344CB8AC3E}">
        <p14:creationId xmlns:p14="http://schemas.microsoft.com/office/powerpoint/2010/main" val="20448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8B4F-D624-BC49-B034-E99303A76556}"/>
              </a:ext>
            </a:extLst>
          </p:cNvPr>
          <p:cNvSpPr>
            <a:spLocks noGrp="1"/>
          </p:cNvSpPr>
          <p:nvPr>
            <p:ph type="title"/>
          </p:nvPr>
        </p:nvSpPr>
        <p:spPr>
          <a:xfrm>
            <a:off x="510396" y="0"/>
            <a:ext cx="10515600" cy="1325563"/>
          </a:xfrm>
          <a:prstGeom prst="rect">
            <a:avLst/>
          </a:prstGeom>
        </p:spPr>
        <p:txBody>
          <a:bodyPr/>
          <a:lstStyle>
            <a:lvl1pPr>
              <a:defRPr b="0" i="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847B0FE-659E-6748-8A70-3C0A95AA22ED}"/>
              </a:ext>
            </a:extLst>
          </p:cNvPr>
          <p:cNvSpPr>
            <a:spLocks noGrp="1"/>
          </p:cNvSpPr>
          <p:nvPr>
            <p:ph idx="1"/>
          </p:nvPr>
        </p:nvSpPr>
        <p:spPr>
          <a:xfrm>
            <a:off x="499998" y="1566832"/>
            <a:ext cx="5417724"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D33D55-F9BD-6744-9726-91F6F6A13B3A}"/>
              </a:ext>
            </a:extLst>
          </p:cNvPr>
          <p:cNvSpPr>
            <a:spLocks noGrp="1"/>
          </p:cNvSpPr>
          <p:nvPr>
            <p:ph type="sldNum" sz="quarter" idx="12"/>
          </p:nvPr>
        </p:nvSpPr>
        <p:spPr/>
        <p:txBody>
          <a:bodyPr/>
          <a:lstStyle/>
          <a:p>
            <a:fld id="{99E0F336-4DE0-9B4B-BA26-9D4C59496966}" type="slidenum">
              <a:rPr lang="en-US" smtClean="0"/>
              <a:t>‹#›</a:t>
            </a:fld>
            <a:endParaRPr lang="en-US"/>
          </a:p>
        </p:txBody>
      </p:sp>
      <p:sp>
        <p:nvSpPr>
          <p:cNvPr id="7" name="Chart Placeholder 6">
            <a:extLst>
              <a:ext uri="{FF2B5EF4-FFF2-40B4-BE49-F238E27FC236}">
                <a16:creationId xmlns:a16="http://schemas.microsoft.com/office/drawing/2014/main" id="{F516ED07-9F12-D040-977B-BE7AD6128019}"/>
              </a:ext>
            </a:extLst>
          </p:cNvPr>
          <p:cNvSpPr>
            <a:spLocks noGrp="1"/>
          </p:cNvSpPr>
          <p:nvPr>
            <p:ph type="chart" sz="quarter" idx="13"/>
          </p:nvPr>
        </p:nvSpPr>
        <p:spPr>
          <a:xfrm>
            <a:off x="6296025" y="1738313"/>
            <a:ext cx="5546725" cy="4512585"/>
          </a:xfrm>
        </p:spPr>
        <p:txBody>
          <a:bodyPr/>
          <a:lstStyle/>
          <a:p>
            <a:endParaRPr lang="en-US"/>
          </a:p>
        </p:txBody>
      </p:sp>
    </p:spTree>
    <p:extLst>
      <p:ext uri="{BB962C8B-B14F-4D97-AF65-F5344CB8AC3E}">
        <p14:creationId xmlns:p14="http://schemas.microsoft.com/office/powerpoint/2010/main" val="28170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72E46-4957-9840-89A9-96F309F1AD3C}"/>
              </a:ext>
            </a:extLst>
          </p:cNvPr>
          <p:cNvSpPr>
            <a:spLocks noGrp="1"/>
          </p:cNvSpPr>
          <p:nvPr>
            <p:ph type="title"/>
          </p:nvPr>
        </p:nvSpPr>
        <p:spPr>
          <a:xfrm>
            <a:off x="499997" y="0"/>
            <a:ext cx="11042145"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E1113136-6160-ED42-8855-2E06B5DC2288}"/>
              </a:ext>
            </a:extLst>
          </p:cNvPr>
          <p:cNvSpPr>
            <a:spLocks noGrp="1"/>
          </p:cNvSpPr>
          <p:nvPr>
            <p:ph type="body" idx="1"/>
          </p:nvPr>
        </p:nvSpPr>
        <p:spPr>
          <a:xfrm>
            <a:off x="499997" y="1566832"/>
            <a:ext cx="11042145"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DAA0577-CB8E-EE40-A066-71C7EA5C1F03}"/>
              </a:ext>
            </a:extLst>
          </p:cNvPr>
          <p:cNvSpPr>
            <a:spLocks noGrp="1"/>
          </p:cNvSpPr>
          <p:nvPr>
            <p:ph type="sldNum" sz="quarter" idx="4"/>
          </p:nvPr>
        </p:nvSpPr>
        <p:spPr>
          <a:xfrm>
            <a:off x="9180021"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99E0F336-4DE0-9B4B-BA26-9D4C59496966}" type="slidenum">
              <a:rPr lang="en-US" smtClean="0"/>
              <a:pPr/>
              <a:t>‹#›</a:t>
            </a:fld>
            <a:endParaRPr lang="en-US" dirty="0"/>
          </a:p>
        </p:txBody>
      </p:sp>
      <p:sp>
        <p:nvSpPr>
          <p:cNvPr id="14" name="TextBox 13">
            <a:extLst>
              <a:ext uri="{FF2B5EF4-FFF2-40B4-BE49-F238E27FC236}">
                <a16:creationId xmlns:a16="http://schemas.microsoft.com/office/drawing/2014/main" id="{2B38EB45-BABF-6C48-A5F0-A42EF4F5510F}"/>
              </a:ext>
            </a:extLst>
          </p:cNvPr>
          <p:cNvSpPr txBox="1"/>
          <p:nvPr userDrawn="1"/>
        </p:nvSpPr>
        <p:spPr>
          <a:xfrm>
            <a:off x="499998" y="6444476"/>
            <a:ext cx="3822620" cy="276999"/>
          </a:xfrm>
          <a:prstGeom prst="rect">
            <a:avLst/>
          </a:prstGeom>
        </p:spPr>
        <p:txBody>
          <a:bodyPr vert="horz" lIns="91440" tIns="45720" rIns="91440" bIns="45720" rtlCol="0" anchor="ctr"/>
          <a:lstStyle>
            <a:defPPr>
              <a:defRPr lang="en-US"/>
            </a:defPPr>
            <a:lvl1pPr>
              <a:defRPr sz="1200" b="0" i="0">
                <a:solidFill>
                  <a:schemeClr val="tx1">
                    <a:tint val="75000"/>
                  </a:schemeClr>
                </a:solidFill>
                <a:latin typeface="Century Gothic" panose="020B0502020202020204" pitchFamily="34" charset="0"/>
              </a:defRPr>
            </a:lvl1pPr>
          </a:lstStyle>
          <a:p>
            <a:pPr lvl="0"/>
            <a:r>
              <a:rPr lang="en-US" dirty="0"/>
              <a:t>© 2023 R Systems All rights reserved. Internal</a:t>
            </a:r>
          </a:p>
        </p:txBody>
      </p:sp>
      <p:grpSp>
        <p:nvGrpSpPr>
          <p:cNvPr id="7" name="Group 6">
            <a:extLst>
              <a:ext uri="{FF2B5EF4-FFF2-40B4-BE49-F238E27FC236}">
                <a16:creationId xmlns:a16="http://schemas.microsoft.com/office/drawing/2014/main" id="{98DCA132-EE25-684A-BC61-B5EA62BC4A69}"/>
              </a:ext>
            </a:extLst>
          </p:cNvPr>
          <p:cNvGrpSpPr/>
          <p:nvPr userDrawn="1"/>
        </p:nvGrpSpPr>
        <p:grpSpPr>
          <a:xfrm>
            <a:off x="0" y="1392223"/>
            <a:ext cx="9807103" cy="100584"/>
            <a:chOff x="0" y="2184439"/>
            <a:chExt cx="9807103" cy="100584"/>
          </a:xfrm>
        </p:grpSpPr>
        <p:sp>
          <p:nvSpPr>
            <p:cNvPr id="8" name="Rectangle 7">
              <a:extLst>
                <a:ext uri="{FF2B5EF4-FFF2-40B4-BE49-F238E27FC236}">
                  <a16:creationId xmlns:a16="http://schemas.microsoft.com/office/drawing/2014/main" id="{CA9593A1-FA26-E147-8B68-8951C3D63F31}"/>
                </a:ext>
              </a:extLst>
            </p:cNvPr>
            <p:cNvSpPr/>
            <p:nvPr/>
          </p:nvSpPr>
          <p:spPr>
            <a:xfrm>
              <a:off x="0" y="2184441"/>
              <a:ext cx="4104447" cy="99089"/>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F71737-2667-7747-A45A-0F92E3322E64}"/>
                </a:ext>
              </a:extLst>
            </p:cNvPr>
            <p:cNvSpPr/>
            <p:nvPr/>
          </p:nvSpPr>
          <p:spPr>
            <a:xfrm>
              <a:off x="4104447" y="2184439"/>
              <a:ext cx="2780471" cy="10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Rectangle 9">
              <a:extLst>
                <a:ext uri="{FF2B5EF4-FFF2-40B4-BE49-F238E27FC236}">
                  <a16:creationId xmlns:a16="http://schemas.microsoft.com/office/drawing/2014/main" id="{FEC96674-F3F9-AC42-9D97-DE41DCBF97F6}"/>
                </a:ext>
              </a:extLst>
            </p:cNvPr>
            <p:cNvSpPr/>
            <p:nvPr/>
          </p:nvSpPr>
          <p:spPr>
            <a:xfrm>
              <a:off x="6884918" y="2184439"/>
              <a:ext cx="257175"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1" name="Rectangle 10">
              <a:extLst>
                <a:ext uri="{FF2B5EF4-FFF2-40B4-BE49-F238E27FC236}">
                  <a16:creationId xmlns:a16="http://schemas.microsoft.com/office/drawing/2014/main" id="{83FCA301-FD2F-1B4E-8A8B-358C0D41DB4D}"/>
                </a:ext>
              </a:extLst>
            </p:cNvPr>
            <p:cNvSpPr/>
            <p:nvPr/>
          </p:nvSpPr>
          <p:spPr>
            <a:xfrm>
              <a:off x="7142094" y="2184439"/>
              <a:ext cx="171450" cy="100584"/>
            </a:xfrm>
            <a:prstGeom prst="rect">
              <a:avLst/>
            </a:prstGeom>
            <a:solidFill>
              <a:srgbClr val="EE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2" name="Rectangle 11">
              <a:extLst>
                <a:ext uri="{FF2B5EF4-FFF2-40B4-BE49-F238E27FC236}">
                  <a16:creationId xmlns:a16="http://schemas.microsoft.com/office/drawing/2014/main" id="{BBFD215D-E186-F148-83EC-F710C1AD92C9}"/>
                </a:ext>
              </a:extLst>
            </p:cNvPr>
            <p:cNvSpPr/>
            <p:nvPr/>
          </p:nvSpPr>
          <p:spPr>
            <a:xfrm>
              <a:off x="7313544"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C8"/>
                </a:solidFill>
              </a:endParaRPr>
            </a:p>
          </p:txBody>
        </p:sp>
        <p:sp>
          <p:nvSpPr>
            <p:cNvPr id="13" name="Rectangle 12">
              <a:extLst>
                <a:ext uri="{FF2B5EF4-FFF2-40B4-BE49-F238E27FC236}">
                  <a16:creationId xmlns:a16="http://schemas.microsoft.com/office/drawing/2014/main" id="{F8DDA0A8-5980-964F-86CB-9268CEF6EE6A}"/>
                </a:ext>
              </a:extLst>
            </p:cNvPr>
            <p:cNvSpPr/>
            <p:nvPr/>
          </p:nvSpPr>
          <p:spPr>
            <a:xfrm>
              <a:off x="7480711" y="2184439"/>
              <a:ext cx="171450" cy="100584"/>
            </a:xfrm>
            <a:prstGeom prst="rect">
              <a:avLst/>
            </a:prstGeom>
            <a:solidFill>
              <a:srgbClr val="0D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5" name="Rectangle 14">
              <a:extLst>
                <a:ext uri="{FF2B5EF4-FFF2-40B4-BE49-F238E27FC236}">
                  <a16:creationId xmlns:a16="http://schemas.microsoft.com/office/drawing/2014/main" id="{90C0B1B3-C9A3-5544-857A-3B8D8006FA97}"/>
                </a:ext>
              </a:extLst>
            </p:cNvPr>
            <p:cNvSpPr/>
            <p:nvPr/>
          </p:nvSpPr>
          <p:spPr>
            <a:xfrm>
              <a:off x="7654453" y="2184439"/>
              <a:ext cx="171450"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6" name="Rectangle 15">
              <a:extLst>
                <a:ext uri="{FF2B5EF4-FFF2-40B4-BE49-F238E27FC236}">
                  <a16:creationId xmlns:a16="http://schemas.microsoft.com/office/drawing/2014/main" id="{D700003A-1CAD-5343-9A34-2B7F19A5F950}"/>
                </a:ext>
              </a:extLst>
            </p:cNvPr>
            <p:cNvSpPr/>
            <p:nvPr/>
          </p:nvSpPr>
          <p:spPr>
            <a:xfrm>
              <a:off x="7825842" y="2184439"/>
              <a:ext cx="171450" cy="10058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2E38"/>
                </a:solidFill>
              </a:endParaRPr>
            </a:p>
          </p:txBody>
        </p:sp>
        <p:sp>
          <p:nvSpPr>
            <p:cNvPr id="17" name="Rectangle 16">
              <a:extLst>
                <a:ext uri="{FF2B5EF4-FFF2-40B4-BE49-F238E27FC236}">
                  <a16:creationId xmlns:a16="http://schemas.microsoft.com/office/drawing/2014/main" id="{4B1A79F5-6EB5-C44B-A0F1-9BC7A6410360}"/>
                </a:ext>
              </a:extLst>
            </p:cNvPr>
            <p:cNvSpPr/>
            <p:nvPr/>
          </p:nvSpPr>
          <p:spPr>
            <a:xfrm>
              <a:off x="7996161" y="2184439"/>
              <a:ext cx="1004491" cy="100584"/>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C7"/>
                </a:solidFill>
              </a:endParaRPr>
            </a:p>
          </p:txBody>
        </p:sp>
        <p:sp>
          <p:nvSpPr>
            <p:cNvPr id="18" name="Rectangle 17">
              <a:extLst>
                <a:ext uri="{FF2B5EF4-FFF2-40B4-BE49-F238E27FC236}">
                  <a16:creationId xmlns:a16="http://schemas.microsoft.com/office/drawing/2014/main" id="{73373A5B-6442-5247-9B06-8108545C6D50}"/>
                </a:ext>
              </a:extLst>
            </p:cNvPr>
            <p:cNvSpPr/>
            <p:nvPr/>
          </p:nvSpPr>
          <p:spPr>
            <a:xfrm>
              <a:off x="8993217" y="2184439"/>
              <a:ext cx="813886" cy="100584"/>
            </a:xfrm>
            <a:prstGeom prst="rect">
              <a:avLst/>
            </a:prstGeom>
            <a:solidFill>
              <a:srgbClr val="1A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pic>
        <p:nvPicPr>
          <p:cNvPr id="20" name="Picture 19">
            <a:extLst>
              <a:ext uri="{FF2B5EF4-FFF2-40B4-BE49-F238E27FC236}">
                <a16:creationId xmlns:a16="http://schemas.microsoft.com/office/drawing/2014/main" id="{5CF121C1-EC20-6042-9EF5-D7589FD71CCE}"/>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0455825" y="243902"/>
            <a:ext cx="1294790" cy="768096"/>
          </a:xfrm>
          <a:prstGeom prst="rect">
            <a:avLst/>
          </a:prstGeom>
        </p:spPr>
      </p:pic>
    </p:spTree>
    <p:extLst>
      <p:ext uri="{BB962C8B-B14F-4D97-AF65-F5344CB8AC3E}">
        <p14:creationId xmlns:p14="http://schemas.microsoft.com/office/powerpoint/2010/main" val="368839619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709"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u="none"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u="none"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tech.world/"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u.rsystems.com/riddle-me-tech/" TargetMode="Externa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www.linkedin.com/company/165636/admin/" TargetMode="External"/><Relationship Id="rId2" Type="http://schemas.openxmlformats.org/officeDocument/2006/relationships/hyperlink" Target="https://www.facebook.com/RSystemsEurope/posts/pfbid06CJV9BFiuhdwzQ7WT6RmguNmtM1tm5gmhTFPx9zSoSX4YrfV4DzVc53xnkcsvhKHl" TargetMode="Externa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hyperlink" Target="https://www.instagram.com/p/CkvbIHkIOhj/" TargetMode="External"/><Relationship Id="rId4" Type="http://schemas.openxmlformats.org/officeDocument/2006/relationships/hyperlink" Target="https://www.instagram.com/p/CkiOS5RI9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4791-058C-0B41-B0B0-CFFF2D6A4D7E}"/>
              </a:ext>
            </a:extLst>
          </p:cNvPr>
          <p:cNvSpPr>
            <a:spLocks noGrp="1"/>
          </p:cNvSpPr>
          <p:nvPr>
            <p:ph type="ctrTitle"/>
          </p:nvPr>
        </p:nvSpPr>
        <p:spPr/>
        <p:txBody>
          <a:bodyPr/>
          <a:lstStyle/>
          <a:p>
            <a:r>
              <a:rPr lang="en-US" dirty="0" err="1">
                <a:solidFill>
                  <a:srgbClr val="404040"/>
                </a:solidFill>
              </a:rPr>
              <a:t>GoTech</a:t>
            </a:r>
            <a:r>
              <a:rPr lang="en-US" dirty="0">
                <a:solidFill>
                  <a:srgbClr val="404040"/>
                </a:solidFill>
              </a:rPr>
              <a:t> 2022</a:t>
            </a:r>
            <a:r>
              <a:rPr lang="en-US" b="0" i="0" dirty="0">
                <a:solidFill>
                  <a:srgbClr val="404040"/>
                </a:solidFill>
                <a:effectLst/>
              </a:rPr>
              <a:t> – ACT NOW</a:t>
            </a:r>
            <a:endParaRPr lang="en-US" dirty="0">
              <a:solidFill>
                <a:srgbClr val="404040"/>
              </a:solidFill>
            </a:endParaRPr>
          </a:p>
        </p:txBody>
      </p:sp>
      <p:sp>
        <p:nvSpPr>
          <p:cNvPr id="3" name="Subtitle 2">
            <a:extLst>
              <a:ext uri="{FF2B5EF4-FFF2-40B4-BE49-F238E27FC236}">
                <a16:creationId xmlns:a16="http://schemas.microsoft.com/office/drawing/2014/main" id="{07F8495E-8E3B-41EA-B384-46C919936017}"/>
              </a:ext>
            </a:extLst>
          </p:cNvPr>
          <p:cNvSpPr>
            <a:spLocks noGrp="1"/>
          </p:cNvSpPr>
          <p:nvPr>
            <p:ph type="subTitle" idx="1"/>
          </p:nvPr>
        </p:nvSpPr>
        <p:spPr/>
        <p:txBody>
          <a:bodyPr/>
          <a:lstStyle/>
          <a:p>
            <a:r>
              <a:rPr lang="en-US" dirty="0">
                <a:solidFill>
                  <a:srgbClr val="404040"/>
                </a:solidFill>
              </a:rPr>
              <a:t>November 3-4, 2022. Employer branding event report</a:t>
            </a:r>
            <a:endParaRPr lang="ro-RO" dirty="0">
              <a:solidFill>
                <a:srgbClr val="404040"/>
              </a:solidFill>
            </a:endParaRPr>
          </a:p>
        </p:txBody>
      </p:sp>
      <p:sp>
        <p:nvSpPr>
          <p:cNvPr id="4" name="Slide Number Placeholder 3">
            <a:extLst>
              <a:ext uri="{FF2B5EF4-FFF2-40B4-BE49-F238E27FC236}">
                <a16:creationId xmlns:a16="http://schemas.microsoft.com/office/drawing/2014/main" id="{B5D3ABED-C096-9B42-92C2-3F641D048F0E}"/>
              </a:ext>
            </a:extLst>
          </p:cNvPr>
          <p:cNvSpPr>
            <a:spLocks noGrp="1"/>
          </p:cNvSpPr>
          <p:nvPr>
            <p:ph type="sldNum" sz="quarter" idx="12"/>
          </p:nvPr>
        </p:nvSpPr>
        <p:spPr/>
        <p:txBody>
          <a:bodyPr/>
          <a:lstStyle/>
          <a:p>
            <a:fld id="{99E0F336-4DE0-9B4B-BA26-9D4C59496966}" type="slidenum">
              <a:rPr lang="en-US" smtClean="0"/>
              <a:t>1</a:t>
            </a:fld>
            <a:endParaRPr lang="en-US"/>
          </a:p>
        </p:txBody>
      </p:sp>
      <p:sp>
        <p:nvSpPr>
          <p:cNvPr id="7" name="Subtitle 2">
            <a:extLst>
              <a:ext uri="{FF2B5EF4-FFF2-40B4-BE49-F238E27FC236}">
                <a16:creationId xmlns:a16="http://schemas.microsoft.com/office/drawing/2014/main" id="{EA794FDD-6B41-43D8-AEE6-CE3CEB5B3A83}"/>
              </a:ext>
            </a:extLst>
          </p:cNvPr>
          <p:cNvSpPr txBox="1">
            <a:spLocks/>
          </p:cNvSpPr>
          <p:nvPr/>
        </p:nvSpPr>
        <p:spPr>
          <a:xfrm>
            <a:off x="471577" y="4597093"/>
            <a:ext cx="9940916" cy="467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u="none"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o-RO" dirty="0">
              <a:solidFill>
                <a:srgbClr val="404040"/>
              </a:solidFill>
            </a:endParaRPr>
          </a:p>
        </p:txBody>
      </p:sp>
    </p:spTree>
    <p:extLst>
      <p:ext uri="{BB962C8B-B14F-4D97-AF65-F5344CB8AC3E}">
        <p14:creationId xmlns:p14="http://schemas.microsoft.com/office/powerpoint/2010/main" val="375623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3CE9-8056-37BE-AE74-18F2CFF88F52}"/>
              </a:ext>
            </a:extLst>
          </p:cNvPr>
          <p:cNvSpPr>
            <a:spLocks noGrp="1"/>
          </p:cNvSpPr>
          <p:nvPr>
            <p:ph type="title"/>
          </p:nvPr>
        </p:nvSpPr>
        <p:spPr/>
        <p:txBody>
          <a:bodyPr/>
          <a:lstStyle/>
          <a:p>
            <a:r>
              <a:rPr lang="en-US" dirty="0"/>
              <a:t>Costs</a:t>
            </a:r>
          </a:p>
        </p:txBody>
      </p:sp>
      <p:sp>
        <p:nvSpPr>
          <p:cNvPr id="3" name="Content Placeholder 2">
            <a:extLst>
              <a:ext uri="{FF2B5EF4-FFF2-40B4-BE49-F238E27FC236}">
                <a16:creationId xmlns:a16="http://schemas.microsoft.com/office/drawing/2014/main" id="{AB805AF5-0E1E-8A24-8A99-20A16D77E2B3}"/>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F7C6B144-D8F7-B5B3-8135-24EB51EA0FBC}"/>
              </a:ext>
            </a:extLst>
          </p:cNvPr>
          <p:cNvSpPr>
            <a:spLocks noGrp="1"/>
          </p:cNvSpPr>
          <p:nvPr>
            <p:ph type="sldNum" sz="quarter" idx="12"/>
          </p:nvPr>
        </p:nvSpPr>
        <p:spPr/>
        <p:txBody>
          <a:bodyPr/>
          <a:lstStyle/>
          <a:p>
            <a:fld id="{99E0F336-4DE0-9B4B-BA26-9D4C59496966}" type="slidenum">
              <a:rPr lang="en-US" smtClean="0"/>
              <a:t>10</a:t>
            </a:fld>
            <a:endParaRPr lang="en-US"/>
          </a:p>
        </p:txBody>
      </p:sp>
      <p:graphicFrame>
        <p:nvGraphicFramePr>
          <p:cNvPr id="5" name="Table 5">
            <a:extLst>
              <a:ext uri="{FF2B5EF4-FFF2-40B4-BE49-F238E27FC236}">
                <a16:creationId xmlns:a16="http://schemas.microsoft.com/office/drawing/2014/main" id="{876FD694-F41E-1CC7-10FA-957D951545BE}"/>
              </a:ext>
            </a:extLst>
          </p:cNvPr>
          <p:cNvGraphicFramePr>
            <a:graphicFrameLocks noGrp="1"/>
          </p:cNvGraphicFramePr>
          <p:nvPr>
            <p:extLst>
              <p:ext uri="{D42A27DB-BD31-4B8C-83A1-F6EECF244321}">
                <p14:modId xmlns:p14="http://schemas.microsoft.com/office/powerpoint/2010/main" val="3645661051"/>
              </p:ext>
            </p:extLst>
          </p:nvPr>
        </p:nvGraphicFramePr>
        <p:xfrm>
          <a:off x="2886834" y="2251060"/>
          <a:ext cx="5418666" cy="2590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502673924"/>
                    </a:ext>
                  </a:extLst>
                </a:gridCol>
                <a:gridCol w="2709333">
                  <a:extLst>
                    <a:ext uri="{9D8B030D-6E8A-4147-A177-3AD203B41FA5}">
                      <a16:colId xmlns:a16="http://schemas.microsoft.com/office/drawing/2014/main" val="2733129240"/>
                    </a:ext>
                  </a:extLst>
                </a:gridCol>
              </a:tblGrid>
              <a:tr h="0">
                <a:tc>
                  <a:txBody>
                    <a:bodyPr/>
                    <a:lstStyle/>
                    <a:p>
                      <a:r>
                        <a:rPr lang="en-US" dirty="0">
                          <a:latin typeface="Century Gothic" panose="020B0502020202020204" pitchFamily="34" charset="0"/>
                        </a:rPr>
                        <a:t>Total</a:t>
                      </a:r>
                    </a:p>
                  </a:txBody>
                  <a:tcPr/>
                </a:tc>
                <a:tc>
                  <a:txBody>
                    <a:bodyPr/>
                    <a:lstStyle/>
                    <a:p>
                      <a:r>
                        <a:rPr lang="en-US" dirty="0">
                          <a:latin typeface="Century Gothic" panose="020B0502020202020204" pitchFamily="34" charset="0"/>
                        </a:rPr>
                        <a:t>6,000 eur</a:t>
                      </a:r>
                    </a:p>
                  </a:txBody>
                  <a:tcPr/>
                </a:tc>
                <a:extLst>
                  <a:ext uri="{0D108BD9-81ED-4DB2-BD59-A6C34878D82A}">
                    <a16:rowId xmlns:a16="http://schemas.microsoft.com/office/drawing/2014/main" val="2178813510"/>
                  </a:ext>
                </a:extLst>
              </a:tr>
              <a:tr h="370840">
                <a:tc>
                  <a:txBody>
                    <a:bodyPr/>
                    <a:lstStyle/>
                    <a:p>
                      <a:r>
                        <a:rPr lang="en-US" dirty="0">
                          <a:latin typeface="Century Gothic" panose="020B0502020202020204" pitchFamily="34" charset="0"/>
                        </a:rPr>
                        <a:t>Partner package</a:t>
                      </a:r>
                    </a:p>
                  </a:txBody>
                  <a:tcPr/>
                </a:tc>
                <a:tc>
                  <a:txBody>
                    <a:bodyPr/>
                    <a:lstStyle/>
                    <a:p>
                      <a:r>
                        <a:rPr lang="en-US" dirty="0">
                          <a:latin typeface="Century Gothic" panose="020B0502020202020204" pitchFamily="34" charset="0"/>
                        </a:rPr>
                        <a:t>3,250 eur</a:t>
                      </a:r>
                    </a:p>
                  </a:txBody>
                  <a:tcPr/>
                </a:tc>
                <a:extLst>
                  <a:ext uri="{0D108BD9-81ED-4DB2-BD59-A6C34878D82A}">
                    <a16:rowId xmlns:a16="http://schemas.microsoft.com/office/drawing/2014/main" val="1680529523"/>
                  </a:ext>
                </a:extLst>
              </a:tr>
              <a:tr h="370840">
                <a:tc>
                  <a:txBody>
                    <a:bodyPr/>
                    <a:lstStyle/>
                    <a:p>
                      <a:r>
                        <a:rPr lang="en-US" dirty="0">
                          <a:latin typeface="Century Gothic" panose="020B0502020202020204" pitchFamily="34" charset="0"/>
                        </a:rPr>
                        <a:t>Stand setup</a:t>
                      </a:r>
                    </a:p>
                  </a:txBody>
                  <a:tcPr/>
                </a:tc>
                <a:tc>
                  <a:txBody>
                    <a:bodyPr/>
                    <a:lstStyle/>
                    <a:p>
                      <a:r>
                        <a:rPr lang="en-US" dirty="0">
                          <a:latin typeface="Century Gothic" panose="020B0502020202020204" pitchFamily="34" charset="0"/>
                        </a:rPr>
                        <a:t>590 eur </a:t>
                      </a:r>
                    </a:p>
                  </a:txBody>
                  <a:tcPr/>
                </a:tc>
                <a:extLst>
                  <a:ext uri="{0D108BD9-81ED-4DB2-BD59-A6C34878D82A}">
                    <a16:rowId xmlns:a16="http://schemas.microsoft.com/office/drawing/2014/main" val="4068771334"/>
                  </a:ext>
                </a:extLst>
              </a:tr>
              <a:tr h="370840">
                <a:tc>
                  <a:txBody>
                    <a:bodyPr/>
                    <a:lstStyle/>
                    <a:p>
                      <a:r>
                        <a:rPr lang="en-US" dirty="0">
                          <a:latin typeface="Century Gothic" panose="020B0502020202020204" pitchFamily="34" charset="0"/>
                        </a:rPr>
                        <a:t>Bar activation</a:t>
                      </a:r>
                    </a:p>
                  </a:txBody>
                  <a:tcPr/>
                </a:tc>
                <a:tc>
                  <a:txBody>
                    <a:bodyPr/>
                    <a:lstStyle/>
                    <a:p>
                      <a:r>
                        <a:rPr lang="en-US" dirty="0">
                          <a:latin typeface="Century Gothic" panose="020B0502020202020204" pitchFamily="34" charset="0"/>
                        </a:rPr>
                        <a:t>1,700 eur</a:t>
                      </a:r>
                    </a:p>
                  </a:txBody>
                  <a:tcPr/>
                </a:tc>
                <a:extLst>
                  <a:ext uri="{0D108BD9-81ED-4DB2-BD59-A6C34878D82A}">
                    <a16:rowId xmlns:a16="http://schemas.microsoft.com/office/drawing/2014/main" val="734699014"/>
                  </a:ext>
                </a:extLst>
              </a:tr>
              <a:tr h="370840">
                <a:tc>
                  <a:txBody>
                    <a:bodyPr/>
                    <a:lstStyle/>
                    <a:p>
                      <a:r>
                        <a:rPr lang="en-US" dirty="0">
                          <a:latin typeface="Century Gothic" panose="020B0502020202020204" pitchFamily="34" charset="0"/>
                        </a:rPr>
                        <a:t>Furniture rental</a:t>
                      </a:r>
                    </a:p>
                  </a:txBody>
                  <a:tcPr/>
                </a:tc>
                <a:tc>
                  <a:txBody>
                    <a:bodyPr/>
                    <a:lstStyle/>
                    <a:p>
                      <a:r>
                        <a:rPr lang="en-US" dirty="0">
                          <a:latin typeface="Century Gothic" panose="020B0502020202020204" pitchFamily="34" charset="0"/>
                        </a:rPr>
                        <a:t>120 eur</a:t>
                      </a:r>
                    </a:p>
                  </a:txBody>
                  <a:tcPr/>
                </a:tc>
                <a:extLst>
                  <a:ext uri="{0D108BD9-81ED-4DB2-BD59-A6C34878D82A}">
                    <a16:rowId xmlns:a16="http://schemas.microsoft.com/office/drawing/2014/main" val="2481264588"/>
                  </a:ext>
                </a:extLst>
              </a:tr>
              <a:tr h="370840">
                <a:tc>
                  <a:txBody>
                    <a:bodyPr/>
                    <a:lstStyle/>
                    <a:p>
                      <a:r>
                        <a:rPr lang="en-US" dirty="0">
                          <a:latin typeface="Century Gothic" panose="020B0502020202020204" pitchFamily="34" charset="0"/>
                        </a:rPr>
                        <a:t>Competition prize</a:t>
                      </a:r>
                    </a:p>
                  </a:txBody>
                  <a:tcPr/>
                </a:tc>
                <a:tc>
                  <a:txBody>
                    <a:bodyPr/>
                    <a:lstStyle/>
                    <a:p>
                      <a:r>
                        <a:rPr lang="en-US" dirty="0">
                          <a:latin typeface="Century Gothic" panose="020B0502020202020204" pitchFamily="34" charset="0"/>
                        </a:rPr>
                        <a:t>150 eur</a:t>
                      </a:r>
                    </a:p>
                  </a:txBody>
                  <a:tcPr/>
                </a:tc>
                <a:extLst>
                  <a:ext uri="{0D108BD9-81ED-4DB2-BD59-A6C34878D82A}">
                    <a16:rowId xmlns:a16="http://schemas.microsoft.com/office/drawing/2014/main" val="678097884"/>
                  </a:ext>
                </a:extLst>
              </a:tr>
              <a:tr h="370840">
                <a:tc>
                  <a:txBody>
                    <a:bodyPr/>
                    <a:lstStyle/>
                    <a:p>
                      <a:r>
                        <a:rPr lang="en-US" dirty="0">
                          <a:latin typeface="Century Gothic" panose="020B0502020202020204" pitchFamily="34" charset="0"/>
                        </a:rPr>
                        <a:t>Printed materials</a:t>
                      </a:r>
                    </a:p>
                  </a:txBody>
                  <a:tcPr/>
                </a:tc>
                <a:tc>
                  <a:txBody>
                    <a:bodyPr/>
                    <a:lstStyle/>
                    <a:p>
                      <a:r>
                        <a:rPr lang="en-US" dirty="0">
                          <a:latin typeface="Century Gothic" panose="020B0502020202020204" pitchFamily="34" charset="0"/>
                        </a:rPr>
                        <a:t>190</a:t>
                      </a:r>
                    </a:p>
                  </a:txBody>
                  <a:tcPr/>
                </a:tc>
                <a:extLst>
                  <a:ext uri="{0D108BD9-81ED-4DB2-BD59-A6C34878D82A}">
                    <a16:rowId xmlns:a16="http://schemas.microsoft.com/office/drawing/2014/main" val="3311498602"/>
                  </a:ext>
                </a:extLst>
              </a:tr>
            </a:tbl>
          </a:graphicData>
        </a:graphic>
      </p:graphicFrame>
    </p:spTree>
    <p:extLst>
      <p:ext uri="{BB962C8B-B14F-4D97-AF65-F5344CB8AC3E}">
        <p14:creationId xmlns:p14="http://schemas.microsoft.com/office/powerpoint/2010/main" val="248923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009177-D30F-4189-99A9-F65B5E9B9166}"/>
              </a:ext>
            </a:extLst>
          </p:cNvPr>
          <p:cNvSpPr>
            <a:spLocks noGrp="1"/>
          </p:cNvSpPr>
          <p:nvPr>
            <p:ph type="title"/>
          </p:nvPr>
        </p:nvSpPr>
        <p:spPr/>
        <p:txBody>
          <a:bodyPr/>
          <a:lstStyle/>
          <a:p>
            <a:r>
              <a:rPr lang="en-US" dirty="0"/>
              <a:t>Results</a:t>
            </a:r>
          </a:p>
        </p:txBody>
      </p:sp>
      <p:sp>
        <p:nvSpPr>
          <p:cNvPr id="6" name="Content Placeholder 5">
            <a:extLst>
              <a:ext uri="{FF2B5EF4-FFF2-40B4-BE49-F238E27FC236}">
                <a16:creationId xmlns:a16="http://schemas.microsoft.com/office/drawing/2014/main" id="{1BB8357B-1AEC-4108-9EE7-EC1419FEF198}"/>
              </a:ext>
            </a:extLst>
          </p:cNvPr>
          <p:cNvSpPr>
            <a:spLocks noGrp="1"/>
          </p:cNvSpPr>
          <p:nvPr>
            <p:ph idx="1"/>
          </p:nvPr>
        </p:nvSpPr>
        <p:spPr>
          <a:xfrm>
            <a:off x="499998" y="1566832"/>
            <a:ext cx="11141396" cy="4351338"/>
          </a:xfrm>
        </p:spPr>
        <p:txBody>
          <a:bodyPr/>
          <a:lstStyle/>
          <a:p>
            <a:pPr>
              <a:buFontTx/>
              <a:buChar char="-"/>
            </a:pPr>
            <a:r>
              <a:rPr lang="en-US" b="1" dirty="0"/>
              <a:t>200+ contact details  </a:t>
            </a:r>
            <a:r>
              <a:rPr lang="en-US" dirty="0"/>
              <a:t>collected by recruitment team via </a:t>
            </a:r>
            <a:r>
              <a:rPr lang="en-US" dirty="0" err="1"/>
              <a:t>MyConnector</a:t>
            </a:r>
            <a:r>
              <a:rPr lang="en-US" dirty="0"/>
              <a:t> badge reader app </a:t>
            </a:r>
          </a:p>
          <a:p>
            <a:pPr>
              <a:buFontTx/>
              <a:buChar char="-"/>
            </a:pPr>
            <a:r>
              <a:rPr lang="en-US" b="1" dirty="0"/>
              <a:t>120 participants </a:t>
            </a:r>
            <a:r>
              <a:rPr lang="en-US" dirty="0"/>
              <a:t>in the quiz, 180 unique hits on the quiz LP</a:t>
            </a:r>
          </a:p>
          <a:p>
            <a:pPr>
              <a:buFontTx/>
              <a:buChar char="-"/>
            </a:pPr>
            <a:r>
              <a:rPr lang="en-US" b="1" dirty="0"/>
              <a:t>50% </a:t>
            </a:r>
            <a:r>
              <a:rPr lang="en-US" dirty="0"/>
              <a:t>increase in website traffic and 80% increase in direct traffic, during the 2 days of the event vs previous period</a:t>
            </a:r>
            <a:endParaRPr lang="en-US" sz="1800" dirty="0"/>
          </a:p>
        </p:txBody>
      </p:sp>
      <p:sp>
        <p:nvSpPr>
          <p:cNvPr id="4" name="Slide Number Placeholder 3">
            <a:extLst>
              <a:ext uri="{FF2B5EF4-FFF2-40B4-BE49-F238E27FC236}">
                <a16:creationId xmlns:a16="http://schemas.microsoft.com/office/drawing/2014/main" id="{88969AAF-A992-40A3-B748-741227376EA1}"/>
              </a:ext>
            </a:extLst>
          </p:cNvPr>
          <p:cNvSpPr>
            <a:spLocks noGrp="1"/>
          </p:cNvSpPr>
          <p:nvPr>
            <p:ph type="sldNum" sz="quarter" idx="12"/>
          </p:nvPr>
        </p:nvSpPr>
        <p:spPr/>
        <p:txBody>
          <a:bodyPr/>
          <a:lstStyle/>
          <a:p>
            <a:fld id="{99E0F336-4DE0-9B4B-BA26-9D4C59496966}" type="slidenum">
              <a:rPr lang="en-US" smtClean="0"/>
              <a:t>11</a:t>
            </a:fld>
            <a:endParaRPr lang="en-US"/>
          </a:p>
        </p:txBody>
      </p:sp>
      <p:pic>
        <p:nvPicPr>
          <p:cNvPr id="3" name="Picture 2">
            <a:extLst>
              <a:ext uri="{FF2B5EF4-FFF2-40B4-BE49-F238E27FC236}">
                <a16:creationId xmlns:a16="http://schemas.microsoft.com/office/drawing/2014/main" id="{D5C3044F-50E6-FD08-4EA5-7FB98B0B8ABC}"/>
              </a:ext>
            </a:extLst>
          </p:cNvPr>
          <p:cNvPicPr>
            <a:picLocks noChangeAspect="1"/>
          </p:cNvPicPr>
          <p:nvPr/>
        </p:nvPicPr>
        <p:blipFill rotWithShape="1">
          <a:blip r:embed="rId2"/>
          <a:srcRect t="21529" r="968" b="5243"/>
          <a:stretch/>
        </p:blipFill>
        <p:spPr>
          <a:xfrm>
            <a:off x="5301034" y="3821182"/>
            <a:ext cx="6390968" cy="2535168"/>
          </a:xfrm>
          <a:prstGeom prst="rect">
            <a:avLst/>
          </a:prstGeom>
        </p:spPr>
      </p:pic>
    </p:spTree>
    <p:extLst>
      <p:ext uri="{BB962C8B-B14F-4D97-AF65-F5344CB8AC3E}">
        <p14:creationId xmlns:p14="http://schemas.microsoft.com/office/powerpoint/2010/main" val="341257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838B-B889-ABF5-836E-1F8EE20D839F}"/>
              </a:ext>
            </a:extLst>
          </p:cNvPr>
          <p:cNvSpPr>
            <a:spLocks noGrp="1"/>
          </p:cNvSpPr>
          <p:nvPr>
            <p:ph type="title"/>
          </p:nvPr>
        </p:nvSpPr>
        <p:spPr/>
        <p:txBody>
          <a:bodyPr/>
          <a:lstStyle/>
          <a:p>
            <a:r>
              <a:rPr lang="en-US" dirty="0"/>
              <a:t>Conclusions &amp; recommendations</a:t>
            </a:r>
          </a:p>
        </p:txBody>
      </p:sp>
      <p:sp>
        <p:nvSpPr>
          <p:cNvPr id="3" name="Content Placeholder 2">
            <a:extLst>
              <a:ext uri="{FF2B5EF4-FFF2-40B4-BE49-F238E27FC236}">
                <a16:creationId xmlns:a16="http://schemas.microsoft.com/office/drawing/2014/main" id="{4F34E833-1BC7-5977-BDA0-DB8AE7355017}"/>
              </a:ext>
            </a:extLst>
          </p:cNvPr>
          <p:cNvSpPr>
            <a:spLocks noGrp="1"/>
          </p:cNvSpPr>
          <p:nvPr>
            <p:ph idx="1"/>
          </p:nvPr>
        </p:nvSpPr>
        <p:spPr/>
        <p:txBody>
          <a:bodyPr/>
          <a:lstStyle/>
          <a:p>
            <a:r>
              <a:rPr lang="en-US" sz="2000" dirty="0"/>
              <a:t>The event had high attendance on the first day (less than half on the second day), very engaged public, open to discuss at the stand – to be considered for next year participation but with a keynote to increase visibility and traction</a:t>
            </a:r>
          </a:p>
          <a:p>
            <a:r>
              <a:rPr lang="en-US" sz="2000" dirty="0"/>
              <a:t>The bar was an effective activation, generated good traffic at the stand</a:t>
            </a:r>
          </a:p>
          <a:p>
            <a:r>
              <a:rPr lang="en-US" sz="2000" dirty="0"/>
              <a:t>The quiz was very appreciated, people would recommend it to their friends – rated as challenging but attractive and creative</a:t>
            </a:r>
          </a:p>
          <a:p>
            <a:r>
              <a:rPr lang="en-US" sz="2000" dirty="0"/>
              <a:t>The event app didn’t allow direct messaging, only scanning badges to collect contact details – follow-up by recruitment is essential to properly qualify the leads </a:t>
            </a:r>
          </a:p>
          <a:p>
            <a:r>
              <a:rPr lang="en-US" sz="2000" dirty="0"/>
              <a:t>Ready made stand to be used at future events</a:t>
            </a:r>
          </a:p>
          <a:p>
            <a:endParaRPr lang="en-US" dirty="0"/>
          </a:p>
        </p:txBody>
      </p:sp>
      <p:sp>
        <p:nvSpPr>
          <p:cNvPr id="4" name="Slide Number Placeholder 3">
            <a:extLst>
              <a:ext uri="{FF2B5EF4-FFF2-40B4-BE49-F238E27FC236}">
                <a16:creationId xmlns:a16="http://schemas.microsoft.com/office/drawing/2014/main" id="{3B745518-B41A-FD36-DD81-93B06CB9CF48}"/>
              </a:ext>
            </a:extLst>
          </p:cNvPr>
          <p:cNvSpPr>
            <a:spLocks noGrp="1"/>
          </p:cNvSpPr>
          <p:nvPr>
            <p:ph type="sldNum" sz="quarter" idx="12"/>
          </p:nvPr>
        </p:nvSpPr>
        <p:spPr/>
        <p:txBody>
          <a:bodyPr/>
          <a:lstStyle/>
          <a:p>
            <a:fld id="{99E0F336-4DE0-9B4B-BA26-9D4C59496966}" type="slidenum">
              <a:rPr lang="en-US" smtClean="0"/>
              <a:t>12</a:t>
            </a:fld>
            <a:endParaRPr lang="en-US"/>
          </a:p>
        </p:txBody>
      </p:sp>
    </p:spTree>
    <p:extLst>
      <p:ext uri="{BB962C8B-B14F-4D97-AF65-F5344CB8AC3E}">
        <p14:creationId xmlns:p14="http://schemas.microsoft.com/office/powerpoint/2010/main" val="121055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82B99C-F94C-5D4A-B7C6-25C83810B437}"/>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498D4CA-7C2D-7C40-94A1-DC3FFEC59EAF}"/>
              </a:ext>
            </a:extLst>
          </p:cNvPr>
          <p:cNvSpPr>
            <a:spLocks noGrp="1"/>
          </p:cNvSpPr>
          <p:nvPr>
            <p:ph type="body" idx="1"/>
          </p:nvPr>
        </p:nvSpPr>
        <p:spPr/>
        <p:txBody>
          <a:bodyPr/>
          <a:lstStyle/>
          <a:p>
            <a:r>
              <a:rPr lang="en-US" dirty="0"/>
              <a:t>eu.rsystems.com</a:t>
            </a:r>
          </a:p>
        </p:txBody>
      </p:sp>
      <p:sp>
        <p:nvSpPr>
          <p:cNvPr id="4" name="Slide Number Placeholder 3">
            <a:extLst>
              <a:ext uri="{FF2B5EF4-FFF2-40B4-BE49-F238E27FC236}">
                <a16:creationId xmlns:a16="http://schemas.microsoft.com/office/drawing/2014/main" id="{B5D3ABED-C096-9B42-92C2-3F641D048F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F336-4DE0-9B4B-BA26-9D4C59496966}" type="slidenum">
              <a:rPr kumimoji="0" lang="en-US" sz="1200" b="0" i="0" u="none" strike="noStrike" kern="1200" cap="none" spc="0" normalizeH="0" baseline="0" noProof="0" smtClean="0">
                <a:ln>
                  <a:noFill/>
                </a:ln>
                <a:solidFill>
                  <a:srgbClr val="032638"/>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32638"/>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1387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9CB1F-5996-CFA6-18C8-4FE117C10ACC}"/>
              </a:ext>
            </a:extLst>
          </p:cNvPr>
          <p:cNvSpPr>
            <a:spLocks noGrp="1"/>
          </p:cNvSpPr>
          <p:nvPr>
            <p:ph type="sldNum" sz="quarter" idx="12"/>
          </p:nvPr>
        </p:nvSpPr>
        <p:spPr/>
        <p:txBody>
          <a:bodyPr/>
          <a:lstStyle/>
          <a:p>
            <a:fld id="{99E0F336-4DE0-9B4B-BA26-9D4C59496966}" type="slidenum">
              <a:rPr lang="en-US" smtClean="0"/>
              <a:t>2</a:t>
            </a:fld>
            <a:endParaRPr lang="en-US"/>
          </a:p>
        </p:txBody>
      </p:sp>
      <p:sp>
        <p:nvSpPr>
          <p:cNvPr id="5" name="Title 4">
            <a:extLst>
              <a:ext uri="{FF2B5EF4-FFF2-40B4-BE49-F238E27FC236}">
                <a16:creationId xmlns:a16="http://schemas.microsoft.com/office/drawing/2014/main" id="{A636D6DF-D5C2-6542-F002-FE3E1FD9F3C6}"/>
              </a:ext>
            </a:extLst>
          </p:cNvPr>
          <p:cNvSpPr>
            <a:spLocks noGrp="1"/>
          </p:cNvSpPr>
          <p:nvPr>
            <p:ph type="title"/>
          </p:nvPr>
        </p:nvSpPr>
        <p:spPr/>
        <p:txBody>
          <a:bodyPr/>
          <a:lstStyle/>
          <a:p>
            <a:r>
              <a:rPr lang="en-US" dirty="0"/>
              <a:t>Contents</a:t>
            </a:r>
          </a:p>
        </p:txBody>
      </p:sp>
      <p:sp>
        <p:nvSpPr>
          <p:cNvPr id="6" name="Content Placeholder 5">
            <a:extLst>
              <a:ext uri="{FF2B5EF4-FFF2-40B4-BE49-F238E27FC236}">
                <a16:creationId xmlns:a16="http://schemas.microsoft.com/office/drawing/2014/main" id="{86A0CB14-EA27-5D5E-4802-AC42BAB32222}"/>
              </a:ext>
            </a:extLst>
          </p:cNvPr>
          <p:cNvSpPr>
            <a:spLocks noGrp="1"/>
          </p:cNvSpPr>
          <p:nvPr>
            <p:ph idx="1"/>
          </p:nvPr>
        </p:nvSpPr>
        <p:spPr/>
        <p:txBody>
          <a:bodyPr/>
          <a:lstStyle/>
          <a:p>
            <a:pPr>
              <a:spcBef>
                <a:spcPts val="600"/>
              </a:spcBef>
            </a:pPr>
            <a:r>
              <a:rPr lang="en-US" dirty="0"/>
              <a:t>Event/campaign/project overview</a:t>
            </a:r>
          </a:p>
          <a:p>
            <a:pPr>
              <a:spcBef>
                <a:spcPts val="600"/>
              </a:spcBef>
            </a:pPr>
            <a:r>
              <a:rPr lang="en-US" dirty="0"/>
              <a:t>Objective</a:t>
            </a:r>
          </a:p>
          <a:p>
            <a:pPr>
              <a:spcBef>
                <a:spcPts val="600"/>
              </a:spcBef>
            </a:pPr>
            <a:r>
              <a:rPr lang="en-US" dirty="0"/>
              <a:t>Event/campaign/project description &amp; implementation</a:t>
            </a:r>
          </a:p>
          <a:p>
            <a:pPr>
              <a:spcBef>
                <a:spcPts val="600"/>
              </a:spcBef>
            </a:pPr>
            <a:r>
              <a:rPr lang="en-US" dirty="0"/>
              <a:t>Media and promotion</a:t>
            </a:r>
          </a:p>
          <a:p>
            <a:pPr>
              <a:spcBef>
                <a:spcPts val="600"/>
              </a:spcBef>
            </a:pPr>
            <a:r>
              <a:rPr lang="en-US" dirty="0"/>
              <a:t>Staffing</a:t>
            </a:r>
          </a:p>
          <a:p>
            <a:pPr>
              <a:spcBef>
                <a:spcPts val="600"/>
              </a:spcBef>
            </a:pPr>
            <a:r>
              <a:rPr lang="en-US" dirty="0"/>
              <a:t>Costs</a:t>
            </a:r>
          </a:p>
          <a:p>
            <a:pPr>
              <a:spcBef>
                <a:spcPts val="600"/>
              </a:spcBef>
            </a:pPr>
            <a:r>
              <a:rPr lang="en-US" dirty="0"/>
              <a:t>Results, feedback</a:t>
            </a:r>
          </a:p>
          <a:p>
            <a:pPr>
              <a:spcBef>
                <a:spcPts val="600"/>
              </a:spcBef>
            </a:pPr>
            <a:r>
              <a:rPr lang="en-US" dirty="0"/>
              <a:t>Conclusions &amp; recommendations</a:t>
            </a:r>
          </a:p>
          <a:p>
            <a:endParaRPr lang="en-US" dirty="0"/>
          </a:p>
        </p:txBody>
      </p:sp>
    </p:spTree>
    <p:extLst>
      <p:ext uri="{BB962C8B-B14F-4D97-AF65-F5344CB8AC3E}">
        <p14:creationId xmlns:p14="http://schemas.microsoft.com/office/powerpoint/2010/main" val="400615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004E6C-8712-4541-88F5-486EDA707C2D}"/>
              </a:ext>
            </a:extLst>
          </p:cNvPr>
          <p:cNvSpPr>
            <a:spLocks noGrp="1"/>
          </p:cNvSpPr>
          <p:nvPr>
            <p:ph type="pic" sz="quarter" idx="13"/>
          </p:nvPr>
        </p:nvSpPr>
        <p:spPr/>
      </p:sp>
      <p:sp>
        <p:nvSpPr>
          <p:cNvPr id="5" name="Title 4">
            <a:extLst>
              <a:ext uri="{FF2B5EF4-FFF2-40B4-BE49-F238E27FC236}">
                <a16:creationId xmlns:a16="http://schemas.microsoft.com/office/drawing/2014/main" id="{F6009177-D30F-4189-99A9-F65B5E9B9166}"/>
              </a:ext>
            </a:extLst>
          </p:cNvPr>
          <p:cNvSpPr>
            <a:spLocks noGrp="1"/>
          </p:cNvSpPr>
          <p:nvPr>
            <p:ph type="title"/>
          </p:nvPr>
        </p:nvSpPr>
        <p:spPr/>
        <p:txBody>
          <a:bodyPr/>
          <a:lstStyle/>
          <a:p>
            <a:r>
              <a:rPr lang="en-US" dirty="0" err="1"/>
              <a:t>GoTech</a:t>
            </a:r>
            <a:r>
              <a:rPr lang="en-US" dirty="0"/>
              <a:t> World Overview</a:t>
            </a:r>
          </a:p>
        </p:txBody>
      </p:sp>
      <p:sp>
        <p:nvSpPr>
          <p:cNvPr id="6" name="Content Placeholder 5">
            <a:extLst>
              <a:ext uri="{FF2B5EF4-FFF2-40B4-BE49-F238E27FC236}">
                <a16:creationId xmlns:a16="http://schemas.microsoft.com/office/drawing/2014/main" id="{1BB8357B-1AEC-4108-9EE7-EC1419FEF198}"/>
              </a:ext>
            </a:extLst>
          </p:cNvPr>
          <p:cNvSpPr>
            <a:spLocks noGrp="1"/>
          </p:cNvSpPr>
          <p:nvPr>
            <p:ph idx="1"/>
          </p:nvPr>
        </p:nvSpPr>
        <p:spPr/>
        <p:txBody>
          <a:bodyPr/>
          <a:lstStyle/>
          <a:p>
            <a:pPr marL="0" indent="0">
              <a:buNone/>
            </a:pPr>
            <a:r>
              <a:rPr lang="en-US" b="1" dirty="0">
                <a:hlinkClick r:id="rId2"/>
              </a:rPr>
              <a:t>https://www.gotech.world/</a:t>
            </a:r>
            <a:r>
              <a:rPr lang="en-US" b="1" dirty="0"/>
              <a:t> </a:t>
            </a:r>
          </a:p>
          <a:p>
            <a:pPr marL="0" indent="0">
              <a:buNone/>
            </a:pPr>
            <a:r>
              <a:rPr lang="en-US" b="1" dirty="0"/>
              <a:t>- </a:t>
            </a:r>
            <a:r>
              <a:rPr lang="en-US" dirty="0"/>
              <a:t>3-4 November 2022; in-person, </a:t>
            </a:r>
            <a:r>
              <a:rPr lang="en-US" dirty="0" err="1"/>
              <a:t>Romexpo</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8969AAF-A992-40A3-B748-741227376EA1}"/>
              </a:ext>
            </a:extLst>
          </p:cNvPr>
          <p:cNvSpPr>
            <a:spLocks noGrp="1"/>
          </p:cNvSpPr>
          <p:nvPr>
            <p:ph type="sldNum" sz="quarter" idx="12"/>
          </p:nvPr>
        </p:nvSpPr>
        <p:spPr/>
        <p:txBody>
          <a:bodyPr/>
          <a:lstStyle/>
          <a:p>
            <a:fld id="{99E0F336-4DE0-9B4B-BA26-9D4C59496966}" type="slidenum">
              <a:rPr lang="en-US" smtClean="0"/>
              <a:t>3</a:t>
            </a:fld>
            <a:endParaRPr lang="en-US"/>
          </a:p>
        </p:txBody>
      </p:sp>
      <p:pic>
        <p:nvPicPr>
          <p:cNvPr id="7" name="Picture 6">
            <a:extLst>
              <a:ext uri="{FF2B5EF4-FFF2-40B4-BE49-F238E27FC236}">
                <a16:creationId xmlns:a16="http://schemas.microsoft.com/office/drawing/2014/main" id="{DC2AF637-DED7-B965-3322-8B17494B06C3}"/>
              </a:ext>
            </a:extLst>
          </p:cNvPr>
          <p:cNvPicPr>
            <a:picLocks noChangeAspect="1"/>
          </p:cNvPicPr>
          <p:nvPr/>
        </p:nvPicPr>
        <p:blipFill rotWithShape="1">
          <a:blip r:embed="rId3"/>
          <a:srcRect t="43724" r="1291" b="5243"/>
          <a:stretch/>
        </p:blipFill>
        <p:spPr>
          <a:xfrm>
            <a:off x="6139543" y="0"/>
            <a:ext cx="5810865" cy="1611657"/>
          </a:xfrm>
          <a:prstGeom prst="rect">
            <a:avLst/>
          </a:prstGeom>
        </p:spPr>
      </p:pic>
      <p:pic>
        <p:nvPicPr>
          <p:cNvPr id="9" name="Picture 8">
            <a:extLst>
              <a:ext uri="{FF2B5EF4-FFF2-40B4-BE49-F238E27FC236}">
                <a16:creationId xmlns:a16="http://schemas.microsoft.com/office/drawing/2014/main" id="{54D3DC70-0582-E120-5415-7D67C8CAB4BB}"/>
              </a:ext>
            </a:extLst>
          </p:cNvPr>
          <p:cNvPicPr>
            <a:picLocks noChangeAspect="1"/>
          </p:cNvPicPr>
          <p:nvPr/>
        </p:nvPicPr>
        <p:blipFill rotWithShape="1">
          <a:blip r:embed="rId4"/>
          <a:srcRect t="27531" r="1276" b="5940"/>
          <a:stretch/>
        </p:blipFill>
        <p:spPr>
          <a:xfrm>
            <a:off x="6135768" y="2219601"/>
            <a:ext cx="6027576" cy="2179043"/>
          </a:xfrm>
          <a:prstGeom prst="rect">
            <a:avLst/>
          </a:prstGeom>
        </p:spPr>
      </p:pic>
    </p:spTree>
    <p:extLst>
      <p:ext uri="{BB962C8B-B14F-4D97-AF65-F5344CB8AC3E}">
        <p14:creationId xmlns:p14="http://schemas.microsoft.com/office/powerpoint/2010/main" val="32608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C2AB-1CDB-466E-FF32-BD5AFA2338F9}"/>
              </a:ext>
            </a:extLst>
          </p:cNvPr>
          <p:cNvSpPr>
            <a:spLocks noGrp="1"/>
          </p:cNvSpPr>
          <p:nvPr>
            <p:ph type="title"/>
          </p:nvPr>
        </p:nvSpPr>
        <p:spPr/>
        <p:txBody>
          <a:bodyPr/>
          <a:lstStyle/>
          <a:p>
            <a:r>
              <a:rPr lang="en-US" dirty="0"/>
              <a:t>Objectives</a:t>
            </a:r>
          </a:p>
        </p:txBody>
      </p:sp>
      <p:sp>
        <p:nvSpPr>
          <p:cNvPr id="4" name="Slide Number Placeholder 3">
            <a:extLst>
              <a:ext uri="{FF2B5EF4-FFF2-40B4-BE49-F238E27FC236}">
                <a16:creationId xmlns:a16="http://schemas.microsoft.com/office/drawing/2014/main" id="{EC5E3793-6A88-EE59-B0DE-C0062491938D}"/>
              </a:ext>
            </a:extLst>
          </p:cNvPr>
          <p:cNvSpPr>
            <a:spLocks noGrp="1"/>
          </p:cNvSpPr>
          <p:nvPr>
            <p:ph type="sldNum" sz="quarter" idx="12"/>
          </p:nvPr>
        </p:nvSpPr>
        <p:spPr/>
        <p:txBody>
          <a:bodyPr/>
          <a:lstStyle/>
          <a:p>
            <a:fld id="{99E0F336-4DE0-9B4B-BA26-9D4C59496966}" type="slidenum">
              <a:rPr lang="en-US" smtClean="0"/>
              <a:t>4</a:t>
            </a:fld>
            <a:endParaRPr lang="en-US"/>
          </a:p>
        </p:txBody>
      </p:sp>
      <p:sp>
        <p:nvSpPr>
          <p:cNvPr id="11" name="Rectangle 10">
            <a:extLst>
              <a:ext uri="{FF2B5EF4-FFF2-40B4-BE49-F238E27FC236}">
                <a16:creationId xmlns:a16="http://schemas.microsoft.com/office/drawing/2014/main" id="{601D3D90-F53E-AB69-E377-B7E44C3BF762}"/>
              </a:ext>
            </a:extLst>
          </p:cNvPr>
          <p:cNvSpPr/>
          <p:nvPr/>
        </p:nvSpPr>
        <p:spPr>
          <a:xfrm>
            <a:off x="765468" y="1948114"/>
            <a:ext cx="3095624" cy="942126"/>
          </a:xfrm>
          <a:prstGeom prst="rect">
            <a:avLst/>
          </a:prstGeom>
          <a:solidFill>
            <a:srgbClr val="EE5C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579" tIns="82164" rIns="100579" bIns="82164" numCol="1" spcCol="1270" anchor="ctr" anchorCtr="0">
            <a:noAutofit/>
          </a:bodyPr>
          <a:lstStyle/>
          <a:p>
            <a:pPr marL="0" lvl="0" indent="0" algn="ctr" defTabSz="1289050">
              <a:lnSpc>
                <a:spcPct val="90000"/>
              </a:lnSpc>
              <a:spcBef>
                <a:spcPct val="0"/>
              </a:spcBef>
              <a:spcAft>
                <a:spcPct val="35000"/>
              </a:spcAft>
              <a:buNone/>
            </a:pPr>
            <a:r>
              <a:rPr lang="en-US" kern="1200" dirty="0">
                <a:latin typeface="Century Gothic" panose="020B0502020202020204" pitchFamily="34" charset="0"/>
              </a:rPr>
              <a:t>Increase brand awareness in the IT &amp; tech community</a:t>
            </a:r>
          </a:p>
        </p:txBody>
      </p:sp>
      <p:sp>
        <p:nvSpPr>
          <p:cNvPr id="13" name="Rectangle 12">
            <a:extLst>
              <a:ext uri="{FF2B5EF4-FFF2-40B4-BE49-F238E27FC236}">
                <a16:creationId xmlns:a16="http://schemas.microsoft.com/office/drawing/2014/main" id="{9D1B8532-C47D-C2EF-6B06-CFCB856ABB98}"/>
              </a:ext>
            </a:extLst>
          </p:cNvPr>
          <p:cNvSpPr/>
          <p:nvPr/>
        </p:nvSpPr>
        <p:spPr>
          <a:xfrm>
            <a:off x="780425" y="2938053"/>
            <a:ext cx="3080667" cy="942125"/>
          </a:xfrm>
          <a:prstGeom prst="rect">
            <a:avLst/>
          </a:prstGeom>
          <a:ln>
            <a:solidFill>
              <a:srgbClr val="EE5C4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algn="ctr" defTabSz="2889250">
              <a:lnSpc>
                <a:spcPct val="90000"/>
              </a:lnSpc>
              <a:spcBef>
                <a:spcPct val="0"/>
              </a:spcBef>
              <a:spcAft>
                <a:spcPct val="35000"/>
              </a:spcAft>
            </a:pPr>
            <a:r>
              <a:rPr lang="en-US" sz="1600" dirty="0">
                <a:latin typeface="Century Gothic" panose="020B0502020202020204" pitchFamily="34" charset="0"/>
              </a:rPr>
              <a:t>Presence as gold partner/exhibitor in one of the largest IT events</a:t>
            </a:r>
          </a:p>
        </p:txBody>
      </p:sp>
      <p:sp>
        <p:nvSpPr>
          <p:cNvPr id="16" name="Rectangle 15">
            <a:extLst>
              <a:ext uri="{FF2B5EF4-FFF2-40B4-BE49-F238E27FC236}">
                <a16:creationId xmlns:a16="http://schemas.microsoft.com/office/drawing/2014/main" id="{CA071F95-2416-F665-E8CA-3BB3108D97CA}"/>
              </a:ext>
            </a:extLst>
          </p:cNvPr>
          <p:cNvSpPr/>
          <p:nvPr/>
        </p:nvSpPr>
        <p:spPr>
          <a:xfrm>
            <a:off x="4414913" y="1944826"/>
            <a:ext cx="3095624" cy="942126"/>
          </a:xfrm>
          <a:prstGeom prst="rect">
            <a:avLst/>
          </a:prstGeom>
          <a:solidFill>
            <a:srgbClr val="EE5C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579" tIns="82164" rIns="100579" bIns="82164" numCol="1" spcCol="1270" anchor="ctr" anchorCtr="0">
            <a:noAutofit/>
          </a:bodyPr>
          <a:lstStyle/>
          <a:p>
            <a:pPr marL="0" lvl="0" indent="0" algn="ctr" defTabSz="1289050">
              <a:lnSpc>
                <a:spcPct val="90000"/>
              </a:lnSpc>
              <a:spcBef>
                <a:spcPct val="0"/>
              </a:spcBef>
              <a:spcAft>
                <a:spcPct val="35000"/>
              </a:spcAft>
              <a:buNone/>
            </a:pPr>
            <a:r>
              <a:rPr lang="en-US" kern="1200" dirty="0">
                <a:latin typeface="Century Gothic" panose="020B0502020202020204" pitchFamily="34" charset="0"/>
              </a:rPr>
              <a:t>Build database of potential candidates</a:t>
            </a:r>
          </a:p>
        </p:txBody>
      </p:sp>
      <p:sp>
        <p:nvSpPr>
          <p:cNvPr id="18" name="Rectangle 17">
            <a:extLst>
              <a:ext uri="{FF2B5EF4-FFF2-40B4-BE49-F238E27FC236}">
                <a16:creationId xmlns:a16="http://schemas.microsoft.com/office/drawing/2014/main" id="{673042B1-3F0B-61DC-27BF-7CAA608D73D9}"/>
              </a:ext>
            </a:extLst>
          </p:cNvPr>
          <p:cNvSpPr/>
          <p:nvPr/>
        </p:nvSpPr>
        <p:spPr>
          <a:xfrm>
            <a:off x="4414913" y="2938053"/>
            <a:ext cx="3091432" cy="942125"/>
          </a:xfrm>
          <a:prstGeom prst="rect">
            <a:avLst/>
          </a:prstGeom>
          <a:ln>
            <a:solidFill>
              <a:srgbClr val="EE5C4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r>
              <a:rPr lang="en-US" sz="1600" kern="1200" dirty="0">
                <a:latin typeface="Century Gothic" panose="020B0502020202020204" pitchFamily="34" charset="0"/>
              </a:rPr>
              <a:t>Quiz competition to generate leads </a:t>
            </a:r>
          </a:p>
        </p:txBody>
      </p:sp>
      <p:sp>
        <p:nvSpPr>
          <p:cNvPr id="32" name="Rectangle 31">
            <a:extLst>
              <a:ext uri="{FF2B5EF4-FFF2-40B4-BE49-F238E27FC236}">
                <a16:creationId xmlns:a16="http://schemas.microsoft.com/office/drawing/2014/main" id="{E0DE23A3-C706-E26B-0877-17BBC35DFBEB}"/>
              </a:ext>
            </a:extLst>
          </p:cNvPr>
          <p:cNvSpPr/>
          <p:nvPr/>
        </p:nvSpPr>
        <p:spPr>
          <a:xfrm>
            <a:off x="762839" y="3927991"/>
            <a:ext cx="3094936" cy="882844"/>
          </a:xfrm>
          <a:prstGeom prst="rect">
            <a:avLst/>
          </a:prstGeom>
          <a:ln>
            <a:solidFill>
              <a:srgbClr val="EE5C4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algn="ctr" defTabSz="2889250">
              <a:lnSpc>
                <a:spcPct val="90000"/>
              </a:lnSpc>
              <a:spcBef>
                <a:spcPct val="0"/>
              </a:spcBef>
              <a:spcAft>
                <a:spcPct val="35000"/>
              </a:spcAft>
            </a:pPr>
            <a:r>
              <a:rPr lang="en-US" sz="1600" dirty="0">
                <a:latin typeface="Century Gothic" panose="020B0502020202020204" pitchFamily="34" charset="0"/>
              </a:rPr>
              <a:t>Activation at the stand to generate traffic</a:t>
            </a:r>
          </a:p>
        </p:txBody>
      </p:sp>
      <p:sp>
        <p:nvSpPr>
          <p:cNvPr id="33" name="Rectangle 32">
            <a:extLst>
              <a:ext uri="{FF2B5EF4-FFF2-40B4-BE49-F238E27FC236}">
                <a16:creationId xmlns:a16="http://schemas.microsoft.com/office/drawing/2014/main" id="{D115680F-1ACD-C649-8D6C-D59927043E5F}"/>
              </a:ext>
            </a:extLst>
          </p:cNvPr>
          <p:cNvSpPr/>
          <p:nvPr/>
        </p:nvSpPr>
        <p:spPr>
          <a:xfrm>
            <a:off x="762839" y="4854242"/>
            <a:ext cx="3094936" cy="882844"/>
          </a:xfrm>
          <a:prstGeom prst="rect">
            <a:avLst/>
          </a:prstGeom>
          <a:ln>
            <a:solidFill>
              <a:srgbClr val="EE5C4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algn="ctr" defTabSz="2889250">
              <a:lnSpc>
                <a:spcPct val="90000"/>
              </a:lnSpc>
              <a:spcBef>
                <a:spcPct val="0"/>
              </a:spcBef>
              <a:spcAft>
                <a:spcPct val="35000"/>
              </a:spcAft>
            </a:pPr>
            <a:r>
              <a:rPr lang="en-US" sz="1600" dirty="0">
                <a:latin typeface="Century Gothic" panose="020B0502020202020204" pitchFamily="34" charset="0"/>
              </a:rPr>
              <a:t>Social media comms #gotech</a:t>
            </a:r>
          </a:p>
        </p:txBody>
      </p:sp>
      <p:sp>
        <p:nvSpPr>
          <p:cNvPr id="34" name="Rectangle 33">
            <a:extLst>
              <a:ext uri="{FF2B5EF4-FFF2-40B4-BE49-F238E27FC236}">
                <a16:creationId xmlns:a16="http://schemas.microsoft.com/office/drawing/2014/main" id="{8861A266-397A-0424-89B4-C04AA04E901B}"/>
              </a:ext>
            </a:extLst>
          </p:cNvPr>
          <p:cNvSpPr/>
          <p:nvPr/>
        </p:nvSpPr>
        <p:spPr>
          <a:xfrm>
            <a:off x="4414913" y="3912117"/>
            <a:ext cx="3091432" cy="942125"/>
          </a:xfrm>
          <a:prstGeom prst="rect">
            <a:avLst/>
          </a:prstGeom>
          <a:ln>
            <a:solidFill>
              <a:srgbClr val="EE5C4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r>
              <a:rPr lang="en-US" sz="1600" kern="1200" dirty="0">
                <a:latin typeface="Century Gothic" panose="020B0502020202020204" pitchFamily="34" charset="0"/>
              </a:rPr>
              <a:t>Badge scanning to collect contact details</a:t>
            </a:r>
          </a:p>
        </p:txBody>
      </p:sp>
      <p:sp>
        <p:nvSpPr>
          <p:cNvPr id="35" name="Rectangle 34">
            <a:extLst>
              <a:ext uri="{FF2B5EF4-FFF2-40B4-BE49-F238E27FC236}">
                <a16:creationId xmlns:a16="http://schemas.microsoft.com/office/drawing/2014/main" id="{AF407561-6625-E0C4-FBA0-C9DD5B98ECD1}"/>
              </a:ext>
            </a:extLst>
          </p:cNvPr>
          <p:cNvSpPr/>
          <p:nvPr/>
        </p:nvSpPr>
        <p:spPr>
          <a:xfrm>
            <a:off x="8067675" y="1944826"/>
            <a:ext cx="3095624" cy="942126"/>
          </a:xfrm>
          <a:prstGeom prst="rect">
            <a:avLst/>
          </a:prstGeom>
          <a:solidFill>
            <a:srgbClr val="EE5C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579" tIns="82164" rIns="100579" bIns="82164" numCol="1" spcCol="1270" anchor="ctr" anchorCtr="0">
            <a:noAutofit/>
          </a:bodyPr>
          <a:lstStyle/>
          <a:p>
            <a:pPr marL="0" lvl="0" indent="0" algn="ctr" defTabSz="1289050">
              <a:lnSpc>
                <a:spcPct val="90000"/>
              </a:lnSpc>
              <a:spcBef>
                <a:spcPct val="0"/>
              </a:spcBef>
              <a:spcAft>
                <a:spcPct val="35000"/>
              </a:spcAft>
              <a:buNone/>
            </a:pPr>
            <a:r>
              <a:rPr lang="en-US" kern="1200" dirty="0">
                <a:latin typeface="Century Gothic" panose="020B0502020202020204" pitchFamily="34" charset="0"/>
              </a:rPr>
              <a:t>Generate traffic to careers page</a:t>
            </a:r>
          </a:p>
        </p:txBody>
      </p:sp>
      <p:sp>
        <p:nvSpPr>
          <p:cNvPr id="36" name="Rectangle 35">
            <a:extLst>
              <a:ext uri="{FF2B5EF4-FFF2-40B4-BE49-F238E27FC236}">
                <a16:creationId xmlns:a16="http://schemas.microsoft.com/office/drawing/2014/main" id="{328C8187-E110-DC07-1F6B-8DA749096180}"/>
              </a:ext>
            </a:extLst>
          </p:cNvPr>
          <p:cNvSpPr/>
          <p:nvPr/>
        </p:nvSpPr>
        <p:spPr>
          <a:xfrm>
            <a:off x="8067675" y="2938053"/>
            <a:ext cx="3091432" cy="942125"/>
          </a:xfrm>
          <a:prstGeom prst="rect">
            <a:avLst/>
          </a:prstGeom>
          <a:ln>
            <a:solidFill>
              <a:srgbClr val="EE5C4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159" tIns="127884" rIns="169159" bIns="127884" numCol="1" spcCol="1270" anchor="ctr" anchorCtr="0">
            <a:noAutofit/>
          </a:bodyPr>
          <a:lstStyle/>
          <a:p>
            <a:pPr marL="0" lvl="0" indent="0" algn="ctr" defTabSz="2889250">
              <a:lnSpc>
                <a:spcPct val="90000"/>
              </a:lnSpc>
              <a:spcBef>
                <a:spcPct val="0"/>
              </a:spcBef>
              <a:spcAft>
                <a:spcPct val="35000"/>
              </a:spcAft>
              <a:buNone/>
            </a:pPr>
            <a:r>
              <a:rPr lang="en-US" sz="1600" kern="1200" dirty="0">
                <a:latin typeface="Century Gothic" panose="020B0502020202020204" pitchFamily="34" charset="0"/>
              </a:rPr>
              <a:t>QR code to careers page on branded assets</a:t>
            </a:r>
          </a:p>
        </p:txBody>
      </p:sp>
    </p:spTree>
    <p:extLst>
      <p:ext uri="{BB962C8B-B14F-4D97-AF65-F5344CB8AC3E}">
        <p14:creationId xmlns:p14="http://schemas.microsoft.com/office/powerpoint/2010/main" val="208280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009177-D30F-4189-99A9-F65B5E9B9166}"/>
              </a:ext>
            </a:extLst>
          </p:cNvPr>
          <p:cNvSpPr>
            <a:spLocks noGrp="1"/>
          </p:cNvSpPr>
          <p:nvPr>
            <p:ph type="title"/>
          </p:nvPr>
        </p:nvSpPr>
        <p:spPr/>
        <p:txBody>
          <a:bodyPr/>
          <a:lstStyle/>
          <a:p>
            <a:r>
              <a:rPr lang="en-US" dirty="0"/>
              <a:t>Gold Partner @GoTech 2022</a:t>
            </a:r>
          </a:p>
        </p:txBody>
      </p:sp>
      <p:sp>
        <p:nvSpPr>
          <p:cNvPr id="6" name="Content Placeholder 5">
            <a:extLst>
              <a:ext uri="{FF2B5EF4-FFF2-40B4-BE49-F238E27FC236}">
                <a16:creationId xmlns:a16="http://schemas.microsoft.com/office/drawing/2014/main" id="{1BB8357B-1AEC-4108-9EE7-EC1419FEF198}"/>
              </a:ext>
            </a:extLst>
          </p:cNvPr>
          <p:cNvSpPr>
            <a:spLocks noGrp="1"/>
          </p:cNvSpPr>
          <p:nvPr>
            <p:ph idx="1"/>
          </p:nvPr>
        </p:nvSpPr>
        <p:spPr>
          <a:xfrm>
            <a:off x="499997" y="1566832"/>
            <a:ext cx="11042145" cy="4789518"/>
          </a:xfrm>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88969AAF-A992-40A3-B748-741227376EA1}"/>
              </a:ext>
            </a:extLst>
          </p:cNvPr>
          <p:cNvSpPr>
            <a:spLocks noGrp="1"/>
          </p:cNvSpPr>
          <p:nvPr>
            <p:ph type="sldNum" sz="quarter" idx="12"/>
          </p:nvPr>
        </p:nvSpPr>
        <p:spPr/>
        <p:txBody>
          <a:bodyPr/>
          <a:lstStyle/>
          <a:p>
            <a:fld id="{99E0F336-4DE0-9B4B-BA26-9D4C59496966}" type="slidenum">
              <a:rPr lang="en-US" smtClean="0"/>
              <a:t>5</a:t>
            </a:fld>
            <a:endParaRPr lang="en-US"/>
          </a:p>
        </p:txBody>
      </p:sp>
      <p:graphicFrame>
        <p:nvGraphicFramePr>
          <p:cNvPr id="2" name="Table 1">
            <a:extLst>
              <a:ext uri="{FF2B5EF4-FFF2-40B4-BE49-F238E27FC236}">
                <a16:creationId xmlns:a16="http://schemas.microsoft.com/office/drawing/2014/main" id="{B6CBBB1C-62F4-8474-6E67-287928A4F95F}"/>
              </a:ext>
            </a:extLst>
          </p:cNvPr>
          <p:cNvGraphicFramePr>
            <a:graphicFrameLocks noGrp="1"/>
          </p:cNvGraphicFramePr>
          <p:nvPr>
            <p:extLst>
              <p:ext uri="{D42A27DB-BD31-4B8C-83A1-F6EECF244321}">
                <p14:modId xmlns:p14="http://schemas.microsoft.com/office/powerpoint/2010/main" val="3273454018"/>
              </p:ext>
            </p:extLst>
          </p:nvPr>
        </p:nvGraphicFramePr>
        <p:xfrm>
          <a:off x="649858" y="1754154"/>
          <a:ext cx="8335522" cy="2845838"/>
        </p:xfrm>
        <a:graphic>
          <a:graphicData uri="http://schemas.openxmlformats.org/drawingml/2006/table">
            <a:tbl>
              <a:tblPr/>
              <a:tblGrid>
                <a:gridCol w="5824647">
                  <a:extLst>
                    <a:ext uri="{9D8B030D-6E8A-4147-A177-3AD203B41FA5}">
                      <a16:colId xmlns:a16="http://schemas.microsoft.com/office/drawing/2014/main" val="2322028042"/>
                    </a:ext>
                  </a:extLst>
                </a:gridCol>
                <a:gridCol w="2510875">
                  <a:extLst>
                    <a:ext uri="{9D8B030D-6E8A-4147-A177-3AD203B41FA5}">
                      <a16:colId xmlns:a16="http://schemas.microsoft.com/office/drawing/2014/main" val="1513220929"/>
                    </a:ext>
                  </a:extLst>
                </a:gridCol>
              </a:tblGrid>
              <a:tr h="195344">
                <a:tc gridSpan="2">
                  <a:txBody>
                    <a:bodyPr/>
                    <a:lstStyle/>
                    <a:p>
                      <a:pPr algn="l" fontAlgn="ctr"/>
                      <a:r>
                        <a:rPr lang="en-US" sz="1200" b="1" i="0" u="none" strike="noStrike">
                          <a:solidFill>
                            <a:srgbClr val="44546A"/>
                          </a:solidFill>
                          <a:effectLst/>
                          <a:latin typeface="Century Gothic" panose="020B0502020202020204" pitchFamily="34" charset="0"/>
                        </a:rPr>
                        <a:t>EXPO &amp; BRANDING</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pattFill prst="ltUpDiag">
                      <a:fgClr>
                        <a:srgbClr val="EBEEF1"/>
                      </a:fgClr>
                      <a:bgClr>
                        <a:srgbClr val="FFFFFF"/>
                      </a:bgClr>
                    </a:pattFill>
                  </a:tcPr>
                </a:tc>
                <a:tc hMerge="1">
                  <a:txBody>
                    <a:bodyPr/>
                    <a:lstStyle/>
                    <a:p>
                      <a:endParaRPr lang="en-US"/>
                    </a:p>
                  </a:txBody>
                  <a:tcPr>
                    <a:lnL w="635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96442692"/>
                  </a:ext>
                </a:extLst>
              </a:tr>
              <a:tr h="297808">
                <a:tc>
                  <a:txBody>
                    <a:bodyPr/>
                    <a:lstStyle/>
                    <a:p>
                      <a:pPr algn="l" fontAlgn="ctr"/>
                      <a:r>
                        <a:rPr lang="en-US" sz="1200" b="0" i="0" u="none" strike="noStrike">
                          <a:solidFill>
                            <a:srgbClr val="44546A"/>
                          </a:solidFill>
                          <a:effectLst/>
                          <a:latin typeface="Century Gothic" panose="020B0502020202020204" pitchFamily="34" charset="0"/>
                        </a:rPr>
                        <a:t>Presentation </a:t>
                      </a:r>
                      <a:r>
                        <a:rPr lang="en-US" sz="1200" b="1" i="0" u="none" strike="noStrike">
                          <a:solidFill>
                            <a:srgbClr val="44546A"/>
                          </a:solidFill>
                          <a:effectLst/>
                          <a:latin typeface="Century Gothic" panose="020B0502020202020204" pitchFamily="34" charset="0"/>
                        </a:rPr>
                        <a:t>booth</a:t>
                      </a:r>
                      <a:r>
                        <a:rPr lang="en-US" sz="1200" b="0" i="0" u="none" strike="noStrike">
                          <a:solidFill>
                            <a:srgbClr val="44546A"/>
                          </a:solidFill>
                          <a:effectLst/>
                          <a:latin typeface="Century Gothic" panose="020B0502020202020204" pitchFamily="34" charset="0"/>
                        </a:rPr>
                        <a:t> for 2 days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dirty="0">
                          <a:solidFill>
                            <a:srgbClr val="44546A"/>
                          </a:solidFill>
                          <a:effectLst/>
                          <a:latin typeface="Century Gothic" panose="020B0502020202020204" pitchFamily="34" charset="0"/>
                        </a:rPr>
                        <a:t>18 sqm</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36954618"/>
                  </a:ext>
                </a:extLst>
              </a:tr>
              <a:tr h="297808">
                <a:tc>
                  <a:txBody>
                    <a:bodyPr/>
                    <a:lstStyle/>
                    <a:p>
                      <a:pPr algn="l" fontAlgn="ctr"/>
                      <a:r>
                        <a:rPr lang="en-US" sz="1200" b="0" i="0" u="none" strike="noStrike">
                          <a:solidFill>
                            <a:srgbClr val="44546A"/>
                          </a:solidFill>
                          <a:effectLst/>
                          <a:latin typeface="Century Gothic" panose="020B0502020202020204" pitchFamily="34" charset="0"/>
                        </a:rPr>
                        <a:t>Advertisment in </a:t>
                      </a:r>
                      <a:r>
                        <a:rPr lang="en-US" sz="1200" b="1" i="0" u="none" strike="noStrike">
                          <a:solidFill>
                            <a:srgbClr val="44546A"/>
                          </a:solidFill>
                          <a:effectLst/>
                          <a:latin typeface="Century Gothic" panose="020B0502020202020204" pitchFamily="34" charset="0"/>
                        </a:rPr>
                        <a:t>event catalogue</a:t>
                      </a:r>
                      <a:endParaRPr lang="en-US" sz="1200" b="0" i="0" u="none" strike="noStrike">
                        <a:solidFill>
                          <a:srgbClr val="44546A"/>
                        </a:solidFill>
                        <a:effectLst/>
                        <a:latin typeface="Century Gothic" panose="020B0502020202020204" pitchFamily="34" charset="0"/>
                      </a:endParaRP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a:solidFill>
                            <a:srgbClr val="44546A"/>
                          </a:solidFill>
                          <a:effectLst/>
                          <a:latin typeface="Century Gothic" panose="020B0502020202020204" pitchFamily="34" charset="0"/>
                        </a:rPr>
                        <a:t>1 page</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40426201"/>
                  </a:ext>
                </a:extLst>
              </a:tr>
              <a:tr h="372261">
                <a:tc>
                  <a:txBody>
                    <a:bodyPr/>
                    <a:lstStyle/>
                    <a:p>
                      <a:pPr algn="l" fontAlgn="ctr"/>
                      <a:r>
                        <a:rPr lang="en-US" sz="1200" b="0" i="0" u="none" strike="noStrike" dirty="0">
                          <a:solidFill>
                            <a:srgbClr val="44546A"/>
                          </a:solidFill>
                          <a:effectLst/>
                          <a:latin typeface="Century Gothic" panose="020B0502020202020204" pitchFamily="34" charset="0"/>
                        </a:rPr>
                        <a:t>Company presentation on </a:t>
                      </a:r>
                      <a:r>
                        <a:rPr lang="en-US" sz="1200" b="1" i="0" u="none" strike="noStrike" dirty="0">
                          <a:solidFill>
                            <a:srgbClr val="44546A"/>
                          </a:solidFill>
                          <a:effectLst/>
                          <a:latin typeface="Century Gothic" panose="020B0502020202020204" pitchFamily="34" charset="0"/>
                        </a:rPr>
                        <a:t>event website</a:t>
                      </a:r>
                      <a:endParaRPr lang="en-US" sz="1200" b="0" i="0" u="none" strike="noStrike" dirty="0">
                        <a:solidFill>
                          <a:srgbClr val="44546A"/>
                        </a:solidFill>
                        <a:effectLst/>
                        <a:latin typeface="Century Gothic" panose="020B0502020202020204" pitchFamily="34" charset="0"/>
                      </a:endParaRP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a:solidFill>
                            <a:srgbClr val="44546A"/>
                          </a:solidFill>
                          <a:effectLst/>
                          <a:latin typeface="Century Gothic" panose="020B0502020202020204" pitchFamily="34" charset="0"/>
                        </a:rPr>
                        <a:t>yes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84829368"/>
                  </a:ext>
                </a:extLst>
              </a:tr>
              <a:tr h="323867">
                <a:tc>
                  <a:txBody>
                    <a:bodyPr/>
                    <a:lstStyle/>
                    <a:p>
                      <a:pPr algn="l" fontAlgn="ctr"/>
                      <a:r>
                        <a:rPr lang="en-US" sz="1200" b="0" i="0" u="none" strike="noStrike">
                          <a:solidFill>
                            <a:srgbClr val="44546A"/>
                          </a:solidFill>
                          <a:effectLst/>
                          <a:latin typeface="Century Gothic" panose="020B0502020202020204" pitchFamily="34" charset="0"/>
                        </a:rPr>
                        <a:t>Company listing &amp; description on event </a:t>
                      </a:r>
                      <a:r>
                        <a:rPr lang="en-US" sz="1200" b="1" i="0" u="none" strike="noStrike">
                          <a:solidFill>
                            <a:srgbClr val="44546A"/>
                          </a:solidFill>
                          <a:effectLst/>
                          <a:latin typeface="Century Gothic" panose="020B0502020202020204" pitchFamily="34" charset="0"/>
                        </a:rPr>
                        <a:t>digital signage</a:t>
                      </a:r>
                      <a:endParaRPr lang="en-US" sz="1200" b="0" i="0" u="none" strike="noStrike">
                        <a:solidFill>
                          <a:srgbClr val="44546A"/>
                        </a:solidFill>
                        <a:effectLst/>
                        <a:latin typeface="Century Gothic" panose="020B0502020202020204" pitchFamily="34" charset="0"/>
                      </a:endParaRP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a:solidFill>
                            <a:srgbClr val="44546A"/>
                          </a:solidFill>
                          <a:effectLst/>
                          <a:latin typeface="Century Gothic" panose="020B0502020202020204" pitchFamily="34" charset="0"/>
                        </a:rPr>
                        <a:t>yes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52052133"/>
                  </a:ext>
                </a:extLst>
              </a:tr>
              <a:tr h="279195">
                <a:tc>
                  <a:txBody>
                    <a:bodyPr/>
                    <a:lstStyle/>
                    <a:p>
                      <a:pPr algn="l" fontAlgn="ctr"/>
                      <a:r>
                        <a:rPr lang="en-US" sz="1200" b="1" i="0" u="none" strike="noStrike">
                          <a:solidFill>
                            <a:srgbClr val="44546A"/>
                          </a:solidFill>
                          <a:effectLst/>
                          <a:latin typeface="Century Gothic" panose="020B0502020202020204" pitchFamily="34" charset="0"/>
                        </a:rPr>
                        <a:t>Blog post</a:t>
                      </a:r>
                      <a:r>
                        <a:rPr lang="en-US" sz="1200" b="0" i="0" u="none" strike="noStrike">
                          <a:solidFill>
                            <a:srgbClr val="44546A"/>
                          </a:solidFill>
                          <a:effectLst/>
                          <a:latin typeface="Century Gothic" panose="020B0502020202020204" pitchFamily="34" charset="0"/>
                        </a:rPr>
                        <a:t> &amp; social media sharing</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a:solidFill>
                            <a:srgbClr val="44546A"/>
                          </a:solidFill>
                          <a:effectLst/>
                          <a:latin typeface="Century Gothic" panose="020B0502020202020204" pitchFamily="34" charset="0"/>
                        </a:rPr>
                        <a:t>1 posts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55368227"/>
                  </a:ext>
                </a:extLst>
              </a:tr>
              <a:tr h="323867">
                <a:tc>
                  <a:txBody>
                    <a:bodyPr/>
                    <a:lstStyle/>
                    <a:p>
                      <a:pPr algn="l" fontAlgn="ctr"/>
                      <a:r>
                        <a:rPr lang="en-US" sz="1200" b="0" i="0" u="none" strike="noStrike">
                          <a:solidFill>
                            <a:srgbClr val="44546A"/>
                          </a:solidFill>
                          <a:effectLst/>
                          <a:latin typeface="Century Gothic" panose="020B0502020202020204" pitchFamily="34" charset="0"/>
                        </a:rPr>
                        <a:t>Access to MyConnector visitors </a:t>
                      </a:r>
                      <a:r>
                        <a:rPr lang="en-US" sz="1200" b="1" i="0" u="none" strike="noStrike">
                          <a:solidFill>
                            <a:srgbClr val="44546A"/>
                          </a:solidFill>
                          <a:effectLst/>
                          <a:latin typeface="Century Gothic" panose="020B0502020202020204" pitchFamily="34" charset="0"/>
                        </a:rPr>
                        <a:t>networking platform</a:t>
                      </a:r>
                      <a:endParaRPr lang="en-US" sz="1200" b="0" i="0" u="none" strike="noStrike">
                        <a:solidFill>
                          <a:srgbClr val="44546A"/>
                        </a:solidFill>
                        <a:effectLst/>
                        <a:latin typeface="Century Gothic" panose="020B0502020202020204" pitchFamily="34" charset="0"/>
                      </a:endParaRP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a:solidFill>
                            <a:srgbClr val="44546A"/>
                          </a:solidFill>
                          <a:effectLst/>
                          <a:latin typeface="Century Gothic" panose="020B0502020202020204" pitchFamily="34" charset="0"/>
                        </a:rPr>
                        <a:t>yes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22121116"/>
                  </a:ext>
                </a:extLst>
              </a:tr>
              <a:tr h="253137">
                <a:tc>
                  <a:txBody>
                    <a:bodyPr/>
                    <a:lstStyle/>
                    <a:p>
                      <a:pPr algn="l" fontAlgn="ctr"/>
                      <a:r>
                        <a:rPr lang="en-US" sz="1200" b="0" i="0" u="none" strike="noStrike">
                          <a:solidFill>
                            <a:srgbClr val="44546A"/>
                          </a:solidFill>
                          <a:effectLst/>
                          <a:latin typeface="Century Gothic" panose="020B0502020202020204" pitchFamily="34" charset="0"/>
                        </a:rPr>
                        <a:t>Event </a:t>
                      </a:r>
                      <a:r>
                        <a:rPr lang="en-US" sz="1200" b="1" i="0" u="none" strike="noStrike">
                          <a:solidFill>
                            <a:srgbClr val="44546A"/>
                          </a:solidFill>
                          <a:effectLst/>
                          <a:latin typeface="Century Gothic" panose="020B0502020202020204" pitchFamily="34" charset="0"/>
                        </a:rPr>
                        <a:t>passes</a:t>
                      </a:r>
                      <a:r>
                        <a:rPr lang="en-US" sz="1200" b="0" i="0" u="none" strike="noStrike">
                          <a:solidFill>
                            <a:srgbClr val="44546A"/>
                          </a:solidFill>
                          <a:effectLst/>
                          <a:latin typeface="Century Gothic" panose="020B0502020202020204" pitchFamily="34" charset="0"/>
                        </a:rPr>
                        <a:t> for employees or premium clients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dirty="0">
                          <a:solidFill>
                            <a:srgbClr val="44546A"/>
                          </a:solidFill>
                          <a:effectLst/>
                          <a:latin typeface="Century Gothic" panose="020B0502020202020204" pitchFamily="34" charset="0"/>
                        </a:rPr>
                        <a:t>40 Standard Passes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62293351"/>
                  </a:ext>
                </a:extLst>
              </a:tr>
              <a:tr h="249414">
                <a:tc>
                  <a:txBody>
                    <a:bodyPr/>
                    <a:lstStyle/>
                    <a:p>
                      <a:pPr algn="l" fontAlgn="ctr"/>
                      <a:r>
                        <a:rPr lang="en-US" sz="1200" b="1" i="0" u="none" strike="noStrike">
                          <a:solidFill>
                            <a:srgbClr val="44546A"/>
                          </a:solidFill>
                          <a:effectLst/>
                          <a:latin typeface="Century Gothic" panose="020B0502020202020204" pitchFamily="34" charset="0"/>
                        </a:rPr>
                        <a:t>Discount</a:t>
                      </a:r>
                      <a:r>
                        <a:rPr lang="en-US" sz="1200" b="0" i="0" u="none" strike="noStrike">
                          <a:solidFill>
                            <a:srgbClr val="44546A"/>
                          </a:solidFill>
                          <a:effectLst/>
                          <a:latin typeface="Century Gothic" panose="020B0502020202020204" pitchFamily="34" charset="0"/>
                        </a:rPr>
                        <a:t> for the acquisition of additional event passes</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US" sz="1200" b="1" i="0" u="none" strike="noStrike">
                          <a:solidFill>
                            <a:srgbClr val="44546A"/>
                          </a:solidFill>
                          <a:effectLst/>
                          <a:latin typeface="Century Gothic" panose="020B0502020202020204" pitchFamily="34" charset="0"/>
                        </a:rPr>
                        <a:t>15%</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58970170"/>
                  </a:ext>
                </a:extLst>
              </a:tr>
              <a:tr h="253137">
                <a:tc>
                  <a:txBody>
                    <a:bodyPr/>
                    <a:lstStyle/>
                    <a:p>
                      <a:pPr algn="ctr" fontAlgn="ctr"/>
                      <a:r>
                        <a:rPr lang="en-US" sz="1200" b="1" i="0" u="none" strike="noStrike">
                          <a:solidFill>
                            <a:srgbClr val="44546A"/>
                          </a:solidFill>
                          <a:effectLst/>
                          <a:latin typeface="Century Gothic" panose="020B0502020202020204" pitchFamily="34" charset="0"/>
                        </a:rPr>
                        <a:t>TOTAL</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pattFill prst="ltUpDiag">
                      <a:fgClr>
                        <a:srgbClr val="EBEEF1"/>
                      </a:fgClr>
                      <a:bgClr>
                        <a:srgbClr val="FFFFFF"/>
                      </a:bgClr>
                    </a:pattFill>
                  </a:tcPr>
                </a:tc>
                <a:tc>
                  <a:txBody>
                    <a:bodyPr/>
                    <a:lstStyle/>
                    <a:p>
                      <a:pPr algn="ctr" fontAlgn="ctr"/>
                      <a:r>
                        <a:rPr lang="en-US" sz="1200" b="1" i="0" u="none" strike="noStrike" dirty="0">
                          <a:solidFill>
                            <a:srgbClr val="0069BA"/>
                          </a:solidFill>
                          <a:effectLst/>
                          <a:latin typeface="Century Gothic" panose="020B0502020202020204" pitchFamily="34" charset="0"/>
                        </a:rPr>
                        <a:t>3,250 €</a:t>
                      </a:r>
                    </a:p>
                  </a:txBody>
                  <a:tcPr marL="6534" marR="6534" marT="653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pattFill prst="ltUpDiag">
                      <a:fgClr>
                        <a:srgbClr val="EBEEF1"/>
                      </a:fgClr>
                      <a:bgClr>
                        <a:srgbClr val="FFFFFF"/>
                      </a:bgClr>
                    </a:pattFill>
                  </a:tcPr>
                </a:tc>
                <a:extLst>
                  <a:ext uri="{0D108BD9-81ED-4DB2-BD59-A6C34878D82A}">
                    <a16:rowId xmlns:a16="http://schemas.microsoft.com/office/drawing/2014/main" val="996275171"/>
                  </a:ext>
                </a:extLst>
              </a:tr>
            </a:tbl>
          </a:graphicData>
        </a:graphic>
      </p:graphicFrame>
    </p:spTree>
    <p:extLst>
      <p:ext uri="{BB962C8B-B14F-4D97-AF65-F5344CB8AC3E}">
        <p14:creationId xmlns:p14="http://schemas.microsoft.com/office/powerpoint/2010/main" val="236667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9577-F0C0-8E89-F043-0BEB7A881704}"/>
              </a:ext>
            </a:extLst>
          </p:cNvPr>
          <p:cNvSpPr>
            <a:spLocks noGrp="1"/>
          </p:cNvSpPr>
          <p:nvPr>
            <p:ph type="title"/>
          </p:nvPr>
        </p:nvSpPr>
        <p:spPr/>
        <p:txBody>
          <a:bodyPr/>
          <a:lstStyle/>
          <a:p>
            <a:r>
              <a:rPr lang="en-US" dirty="0"/>
              <a:t>Exhibitors area map (stand location)</a:t>
            </a:r>
          </a:p>
        </p:txBody>
      </p:sp>
      <p:pic>
        <p:nvPicPr>
          <p:cNvPr id="6" name="Content Placeholder 5">
            <a:extLst>
              <a:ext uri="{FF2B5EF4-FFF2-40B4-BE49-F238E27FC236}">
                <a16:creationId xmlns:a16="http://schemas.microsoft.com/office/drawing/2014/main" id="{85AC6ED0-5872-365D-7073-A4B7526598B7}"/>
              </a:ext>
            </a:extLst>
          </p:cNvPr>
          <p:cNvPicPr>
            <a:picLocks noGrp="1" noChangeAspect="1"/>
          </p:cNvPicPr>
          <p:nvPr>
            <p:ph idx="1"/>
          </p:nvPr>
        </p:nvPicPr>
        <p:blipFill rotWithShape="1">
          <a:blip r:embed="rId2"/>
          <a:srcRect l="5592" t="24188" r="6570"/>
          <a:stretch/>
        </p:blipFill>
        <p:spPr>
          <a:xfrm>
            <a:off x="1521517" y="1870095"/>
            <a:ext cx="9148965" cy="4236085"/>
          </a:xfrm>
        </p:spPr>
      </p:pic>
      <p:sp>
        <p:nvSpPr>
          <p:cNvPr id="4" name="Slide Number Placeholder 3">
            <a:extLst>
              <a:ext uri="{FF2B5EF4-FFF2-40B4-BE49-F238E27FC236}">
                <a16:creationId xmlns:a16="http://schemas.microsoft.com/office/drawing/2014/main" id="{79388CF5-3BB8-582C-EDDD-F62DE22988A6}"/>
              </a:ext>
            </a:extLst>
          </p:cNvPr>
          <p:cNvSpPr>
            <a:spLocks noGrp="1"/>
          </p:cNvSpPr>
          <p:nvPr>
            <p:ph type="sldNum" sz="quarter" idx="12"/>
          </p:nvPr>
        </p:nvSpPr>
        <p:spPr/>
        <p:txBody>
          <a:bodyPr/>
          <a:lstStyle/>
          <a:p>
            <a:fld id="{99E0F336-4DE0-9B4B-BA26-9D4C59496966}" type="slidenum">
              <a:rPr lang="en-US" smtClean="0"/>
              <a:t>6</a:t>
            </a:fld>
            <a:endParaRPr lang="en-US"/>
          </a:p>
        </p:txBody>
      </p:sp>
    </p:spTree>
    <p:extLst>
      <p:ext uri="{BB962C8B-B14F-4D97-AF65-F5344CB8AC3E}">
        <p14:creationId xmlns:p14="http://schemas.microsoft.com/office/powerpoint/2010/main" val="14175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009177-D30F-4189-99A9-F65B5E9B9166}"/>
              </a:ext>
            </a:extLst>
          </p:cNvPr>
          <p:cNvSpPr>
            <a:spLocks noGrp="1"/>
          </p:cNvSpPr>
          <p:nvPr>
            <p:ph type="title"/>
          </p:nvPr>
        </p:nvSpPr>
        <p:spPr/>
        <p:txBody>
          <a:bodyPr/>
          <a:lstStyle/>
          <a:p>
            <a:r>
              <a:rPr lang="en-US" dirty="0"/>
              <a:t>Stand setup &amp; assets</a:t>
            </a:r>
          </a:p>
        </p:txBody>
      </p:sp>
      <p:sp>
        <p:nvSpPr>
          <p:cNvPr id="6" name="Content Placeholder 5">
            <a:extLst>
              <a:ext uri="{FF2B5EF4-FFF2-40B4-BE49-F238E27FC236}">
                <a16:creationId xmlns:a16="http://schemas.microsoft.com/office/drawing/2014/main" id="{1BB8357B-1AEC-4108-9EE7-EC1419FEF198}"/>
              </a:ext>
            </a:extLst>
          </p:cNvPr>
          <p:cNvSpPr>
            <a:spLocks noGrp="1"/>
          </p:cNvSpPr>
          <p:nvPr>
            <p:ph idx="1"/>
          </p:nvPr>
        </p:nvSpPr>
        <p:spPr/>
        <p:txBody>
          <a:bodyPr/>
          <a:lstStyle/>
          <a:p>
            <a:pPr>
              <a:buFontTx/>
              <a:buChar char="-"/>
            </a:pPr>
            <a:r>
              <a:rPr lang="en-US" sz="2000" dirty="0"/>
              <a:t>Branded panels (own design, external production)</a:t>
            </a:r>
          </a:p>
          <a:p>
            <a:pPr>
              <a:buFontTx/>
              <a:buChar char="-"/>
            </a:pPr>
            <a:r>
              <a:rPr lang="en-US" sz="2000" dirty="0"/>
              <a:t>Bar (external provider)</a:t>
            </a:r>
          </a:p>
          <a:p>
            <a:pPr>
              <a:buFontTx/>
              <a:buChar char="-"/>
            </a:pPr>
            <a:r>
              <a:rPr lang="en-US" sz="2000" dirty="0"/>
              <a:t>1 high table &amp; 2 high chairs (rented)</a:t>
            </a:r>
          </a:p>
          <a:p>
            <a:pPr>
              <a:buFontTx/>
              <a:buChar char="-"/>
            </a:pPr>
            <a:r>
              <a:rPr lang="en-US" sz="2000" dirty="0"/>
              <a:t>2 tablets for the quiz</a:t>
            </a:r>
          </a:p>
          <a:p>
            <a:pPr>
              <a:buFontTx/>
              <a:buChar char="-"/>
            </a:pPr>
            <a:r>
              <a:rPr lang="en-US" sz="2000" dirty="0"/>
              <a:t>1 roll-up</a:t>
            </a:r>
          </a:p>
          <a:p>
            <a:pPr>
              <a:buFontTx/>
              <a:buChar char="-"/>
            </a:pPr>
            <a:r>
              <a:rPr lang="en-US" sz="2000" dirty="0"/>
              <a:t>flyers - Bar menu (front) &amp; competition invite (back)</a:t>
            </a:r>
          </a:p>
          <a:p>
            <a:pPr>
              <a:buFontTx/>
              <a:buChar char="-"/>
            </a:pPr>
            <a:r>
              <a:rPr lang="en-US" sz="2000" dirty="0"/>
              <a:t>“</a:t>
            </a:r>
            <a:r>
              <a:rPr lang="en-US" sz="2000" dirty="0">
                <a:hlinkClick r:id="rId2"/>
              </a:rPr>
              <a:t>Riddle me tech</a:t>
            </a:r>
            <a:r>
              <a:rPr lang="en-US" sz="2000" dirty="0"/>
              <a:t>” quiz (via </a:t>
            </a:r>
            <a:r>
              <a:rPr lang="en-US" sz="2000" dirty="0" err="1"/>
              <a:t>website&amp;Typeform</a:t>
            </a:r>
            <a:r>
              <a:rPr lang="en-US" sz="2000" dirty="0"/>
              <a:t>)</a:t>
            </a:r>
          </a:p>
          <a:p>
            <a:pPr>
              <a:buFontTx/>
              <a:buChar char="-"/>
            </a:pPr>
            <a:r>
              <a:rPr lang="en-US" sz="2000" dirty="0"/>
              <a:t>Laptop stickers, bookmarks, A4 flyers</a:t>
            </a:r>
          </a:p>
        </p:txBody>
      </p:sp>
      <p:sp>
        <p:nvSpPr>
          <p:cNvPr id="4" name="Slide Number Placeholder 3">
            <a:extLst>
              <a:ext uri="{FF2B5EF4-FFF2-40B4-BE49-F238E27FC236}">
                <a16:creationId xmlns:a16="http://schemas.microsoft.com/office/drawing/2014/main" id="{88969AAF-A992-40A3-B748-741227376EA1}"/>
              </a:ext>
            </a:extLst>
          </p:cNvPr>
          <p:cNvSpPr>
            <a:spLocks noGrp="1"/>
          </p:cNvSpPr>
          <p:nvPr>
            <p:ph type="sldNum" sz="quarter" idx="12"/>
          </p:nvPr>
        </p:nvSpPr>
        <p:spPr/>
        <p:txBody>
          <a:bodyPr/>
          <a:lstStyle/>
          <a:p>
            <a:fld id="{99E0F336-4DE0-9B4B-BA26-9D4C59496966}" type="slidenum">
              <a:rPr lang="en-US" smtClean="0"/>
              <a:t>7</a:t>
            </a:fld>
            <a:endParaRPr lang="en-US"/>
          </a:p>
        </p:txBody>
      </p:sp>
      <p:pic>
        <p:nvPicPr>
          <p:cNvPr id="3076" name="Picture 4" descr="May be an image of drink and text that says 'Telecomojito Java FIZZ White Cloud Ruby Martini'">
            <a:extLst>
              <a:ext uri="{FF2B5EF4-FFF2-40B4-BE49-F238E27FC236}">
                <a16:creationId xmlns:a16="http://schemas.microsoft.com/office/drawing/2014/main" id="{00E5B295-CF95-1D9E-8F4F-550F28224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698" y="0"/>
            <a:ext cx="2754471" cy="2754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7">
            <a:extLst>
              <a:ext uri="{FF2B5EF4-FFF2-40B4-BE49-F238E27FC236}">
                <a16:creationId xmlns:a16="http://schemas.microsoft.com/office/drawing/2014/main" id="{A1EE8B5F-B688-CB6D-D572-8D161B68A67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727" r="16727"/>
          <a:stretch/>
        </p:blipFill>
        <p:spPr>
          <a:xfrm>
            <a:off x="6073306" y="42879"/>
            <a:ext cx="2405909" cy="2711591"/>
          </a:xfrm>
          <a:prstGeom prst="rect">
            <a:avLst/>
          </a:prstGeom>
        </p:spPr>
      </p:pic>
      <p:pic>
        <p:nvPicPr>
          <p:cNvPr id="3078" name="Picture 6" descr="Ar putea fi o imagine cu 5 persoane">
            <a:extLst>
              <a:ext uri="{FF2B5EF4-FFF2-40B4-BE49-F238E27FC236}">
                <a16:creationId xmlns:a16="http://schemas.microsoft.com/office/drawing/2014/main" id="{0AB1DC83-9783-41FE-6D4A-43DC5274AC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00" b="4445"/>
          <a:stretch/>
        </p:blipFill>
        <p:spPr bwMode="auto">
          <a:xfrm>
            <a:off x="6096000" y="3647406"/>
            <a:ext cx="5596002" cy="2601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y be an image of text that says 'We Spe we Speak Digital We she Digito We Meet us in Bucharest Galati Craiova Meet us in Bucharest Galati Code from anywhere in Romania and enjoy: Craio Vacations starting 24 days/year and adding up annually Health coverage you and your family Free and unlimited access Udemy 5 days yearly for professional training Paid study holidays and professiona certifications ...and many more. ode from Romania anywhere and enjoy: cations starting from 24 days/year and adding alth coverage you and your family Udemy professional training and professional certificatio access HRtalk 1-2-3-4-5 tech talk management offer onboarding'">
            <a:extLst>
              <a:ext uri="{FF2B5EF4-FFF2-40B4-BE49-F238E27FC236}">
                <a16:creationId xmlns:a16="http://schemas.microsoft.com/office/drawing/2014/main" id="{BC495682-301C-D087-CEBD-BD3D428C6A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6443" y="1525147"/>
            <a:ext cx="2014684" cy="201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4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4C37-B00A-0B40-D8EB-DF6BB6AA6FE0}"/>
              </a:ext>
            </a:extLst>
          </p:cNvPr>
          <p:cNvSpPr>
            <a:spLocks noGrp="1"/>
          </p:cNvSpPr>
          <p:nvPr>
            <p:ph type="title"/>
          </p:nvPr>
        </p:nvSpPr>
        <p:spPr/>
        <p:txBody>
          <a:bodyPr/>
          <a:lstStyle/>
          <a:p>
            <a:r>
              <a:rPr lang="en-US" dirty="0"/>
              <a:t>Media and promotion</a:t>
            </a:r>
          </a:p>
        </p:txBody>
      </p:sp>
      <p:sp>
        <p:nvSpPr>
          <p:cNvPr id="6" name="Text Placeholder 5">
            <a:extLst>
              <a:ext uri="{FF2B5EF4-FFF2-40B4-BE49-F238E27FC236}">
                <a16:creationId xmlns:a16="http://schemas.microsoft.com/office/drawing/2014/main" id="{55F37F5E-1E8E-7D47-77F0-29221A6EC1C0}"/>
              </a:ext>
            </a:extLst>
          </p:cNvPr>
          <p:cNvSpPr>
            <a:spLocks noGrp="1"/>
          </p:cNvSpPr>
          <p:nvPr>
            <p:ph type="body" idx="1"/>
          </p:nvPr>
        </p:nvSpPr>
        <p:spPr/>
        <p:txBody>
          <a:bodyPr/>
          <a:lstStyle/>
          <a:p>
            <a:r>
              <a:rPr lang="en-US" dirty="0"/>
              <a:t>Event</a:t>
            </a:r>
          </a:p>
        </p:txBody>
      </p:sp>
      <p:sp>
        <p:nvSpPr>
          <p:cNvPr id="8" name="Content Placeholder 7">
            <a:extLst>
              <a:ext uri="{FF2B5EF4-FFF2-40B4-BE49-F238E27FC236}">
                <a16:creationId xmlns:a16="http://schemas.microsoft.com/office/drawing/2014/main" id="{3A076C45-8D91-593D-08F2-411949C578D0}"/>
              </a:ext>
            </a:extLst>
          </p:cNvPr>
          <p:cNvSpPr>
            <a:spLocks noGrp="1"/>
          </p:cNvSpPr>
          <p:nvPr>
            <p:ph sz="half" idx="2"/>
          </p:nvPr>
        </p:nvSpPr>
        <p:spPr/>
        <p:txBody>
          <a:bodyPr/>
          <a:lstStyle/>
          <a:p>
            <a:endParaRPr lang="en-US"/>
          </a:p>
        </p:txBody>
      </p:sp>
      <p:sp>
        <p:nvSpPr>
          <p:cNvPr id="10" name="Text Placeholder 9">
            <a:extLst>
              <a:ext uri="{FF2B5EF4-FFF2-40B4-BE49-F238E27FC236}">
                <a16:creationId xmlns:a16="http://schemas.microsoft.com/office/drawing/2014/main" id="{463BAFC8-0D92-A097-C5A5-4B6FE3163C25}"/>
              </a:ext>
            </a:extLst>
          </p:cNvPr>
          <p:cNvSpPr>
            <a:spLocks noGrp="1"/>
          </p:cNvSpPr>
          <p:nvPr>
            <p:ph type="body" sz="quarter" idx="3"/>
          </p:nvPr>
        </p:nvSpPr>
        <p:spPr/>
        <p:txBody>
          <a:bodyPr/>
          <a:lstStyle/>
          <a:p>
            <a:r>
              <a:rPr lang="en-US" dirty="0"/>
              <a:t>Own</a:t>
            </a:r>
          </a:p>
        </p:txBody>
      </p:sp>
      <p:sp>
        <p:nvSpPr>
          <p:cNvPr id="12" name="Content Placeholder 11">
            <a:extLst>
              <a:ext uri="{FF2B5EF4-FFF2-40B4-BE49-F238E27FC236}">
                <a16:creationId xmlns:a16="http://schemas.microsoft.com/office/drawing/2014/main" id="{E4BDD7F0-ED76-CB61-9427-745AB00BE9C9}"/>
              </a:ext>
            </a:extLst>
          </p:cNvPr>
          <p:cNvSpPr>
            <a:spLocks noGrp="1"/>
          </p:cNvSpPr>
          <p:nvPr>
            <p:ph sz="quarter" idx="4"/>
          </p:nvPr>
        </p:nvSpPr>
        <p:spPr/>
        <p:txBody>
          <a:bodyPr/>
          <a:lstStyle/>
          <a:p>
            <a:r>
              <a:rPr lang="en-US" dirty="0">
                <a:hlinkClick r:id="rId2"/>
              </a:rPr>
              <a:t>Facebook</a:t>
            </a:r>
            <a:endParaRPr lang="en-US" dirty="0"/>
          </a:p>
          <a:p>
            <a:r>
              <a:rPr lang="en-US" dirty="0">
                <a:hlinkClick r:id="rId3"/>
              </a:rPr>
              <a:t>LinkedIn</a:t>
            </a:r>
            <a:endParaRPr lang="en-US" dirty="0"/>
          </a:p>
          <a:p>
            <a:r>
              <a:rPr lang="en-US" dirty="0">
                <a:hlinkClick r:id="rId4"/>
              </a:rPr>
              <a:t>Instagram</a:t>
            </a:r>
            <a:r>
              <a:rPr lang="en-US" dirty="0"/>
              <a:t>1, </a:t>
            </a:r>
            <a:r>
              <a:rPr lang="en-US" dirty="0">
                <a:hlinkClick r:id="rId5"/>
              </a:rPr>
              <a:t>2</a:t>
            </a:r>
            <a:r>
              <a:rPr lang="en-US" dirty="0"/>
              <a:t> </a:t>
            </a:r>
          </a:p>
        </p:txBody>
      </p:sp>
      <p:sp>
        <p:nvSpPr>
          <p:cNvPr id="4" name="Slide Number Placeholder 3">
            <a:extLst>
              <a:ext uri="{FF2B5EF4-FFF2-40B4-BE49-F238E27FC236}">
                <a16:creationId xmlns:a16="http://schemas.microsoft.com/office/drawing/2014/main" id="{E8CE6DDE-2C12-4A96-A83E-C92A51AC5E4C}"/>
              </a:ext>
            </a:extLst>
          </p:cNvPr>
          <p:cNvSpPr>
            <a:spLocks noGrp="1"/>
          </p:cNvSpPr>
          <p:nvPr>
            <p:ph type="sldNum" sz="quarter" idx="12"/>
          </p:nvPr>
        </p:nvSpPr>
        <p:spPr/>
        <p:txBody>
          <a:bodyPr/>
          <a:lstStyle/>
          <a:p>
            <a:fld id="{99E0F336-4DE0-9B4B-BA26-9D4C59496966}" type="slidenum">
              <a:rPr lang="en-US" smtClean="0"/>
              <a:t>8</a:t>
            </a:fld>
            <a:endParaRPr lang="en-US"/>
          </a:p>
        </p:txBody>
      </p:sp>
      <p:pic>
        <p:nvPicPr>
          <p:cNvPr id="5" name="Picture 4">
            <a:extLst>
              <a:ext uri="{FF2B5EF4-FFF2-40B4-BE49-F238E27FC236}">
                <a16:creationId xmlns:a16="http://schemas.microsoft.com/office/drawing/2014/main" id="{1A0A6EC5-C214-0E89-9DF5-5264F448CEE8}"/>
              </a:ext>
            </a:extLst>
          </p:cNvPr>
          <p:cNvPicPr>
            <a:picLocks noChangeAspect="1"/>
          </p:cNvPicPr>
          <p:nvPr/>
        </p:nvPicPr>
        <p:blipFill rotWithShape="1">
          <a:blip r:embed="rId6"/>
          <a:srcRect l="2204" t="12455" r="2204" b="1256"/>
          <a:stretch/>
        </p:blipFill>
        <p:spPr>
          <a:xfrm>
            <a:off x="409127" y="2391122"/>
            <a:ext cx="5255030" cy="2544772"/>
          </a:xfrm>
          <a:prstGeom prst="rect">
            <a:avLst/>
          </a:prstGeom>
        </p:spPr>
      </p:pic>
    </p:spTree>
    <p:extLst>
      <p:ext uri="{BB962C8B-B14F-4D97-AF65-F5344CB8AC3E}">
        <p14:creationId xmlns:p14="http://schemas.microsoft.com/office/powerpoint/2010/main" val="168515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E055-B1AF-45AF-8B98-CC4B21DBB45A}"/>
              </a:ext>
            </a:extLst>
          </p:cNvPr>
          <p:cNvSpPr>
            <a:spLocks noGrp="1"/>
          </p:cNvSpPr>
          <p:nvPr>
            <p:ph type="title"/>
          </p:nvPr>
        </p:nvSpPr>
        <p:spPr/>
        <p:txBody>
          <a:bodyPr/>
          <a:lstStyle/>
          <a:p>
            <a:r>
              <a:rPr lang="en-US" dirty="0"/>
              <a:t>Team @ </a:t>
            </a:r>
            <a:r>
              <a:rPr lang="en-US" dirty="0" err="1"/>
              <a:t>GoTech</a:t>
            </a:r>
            <a:r>
              <a:rPr lang="en-US" dirty="0"/>
              <a:t> 2022</a:t>
            </a:r>
          </a:p>
        </p:txBody>
      </p:sp>
      <p:sp>
        <p:nvSpPr>
          <p:cNvPr id="3" name="Content Placeholder 2">
            <a:extLst>
              <a:ext uri="{FF2B5EF4-FFF2-40B4-BE49-F238E27FC236}">
                <a16:creationId xmlns:a16="http://schemas.microsoft.com/office/drawing/2014/main" id="{EBF2284D-E685-4187-BF34-97BA9EBC3859}"/>
              </a:ext>
            </a:extLst>
          </p:cNvPr>
          <p:cNvSpPr>
            <a:spLocks noGrp="1"/>
          </p:cNvSpPr>
          <p:nvPr>
            <p:ph idx="1"/>
          </p:nvPr>
        </p:nvSpPr>
        <p:spPr/>
        <p:txBody>
          <a:bodyPr/>
          <a:lstStyle/>
          <a:p>
            <a:r>
              <a:rPr lang="en-US" b="1" dirty="0"/>
              <a:t>On site</a:t>
            </a:r>
            <a:r>
              <a:rPr lang="en-US" dirty="0"/>
              <a:t>: </a:t>
            </a:r>
          </a:p>
          <a:p>
            <a:pPr>
              <a:buFontTx/>
              <a:buChar char="-"/>
            </a:pPr>
            <a:r>
              <a:rPr lang="en-US" dirty="0"/>
              <a:t>recruitment: Monica Negru, Stefania Moise, Elia Negraru, Alexandra Onisoru, Loredana Danila </a:t>
            </a:r>
          </a:p>
          <a:p>
            <a:pPr>
              <a:buFontTx/>
              <a:buChar char="-"/>
            </a:pPr>
            <a:r>
              <a:rPr lang="en-US" dirty="0"/>
              <a:t>Marketing: Andreea Ciuluvica, Andreea Serban, Dorina Burcea</a:t>
            </a:r>
          </a:p>
          <a:p>
            <a:pPr>
              <a:buFontTx/>
              <a:buChar char="-"/>
            </a:pPr>
            <a:r>
              <a:rPr lang="en-US" dirty="0"/>
              <a:t>Tech: Valentin Suruceanu, Florin Ganea, Catalin Vamesu, Bogdan Zaharie</a:t>
            </a:r>
          </a:p>
          <a:p>
            <a:r>
              <a:rPr lang="en-US" b="1" dirty="0"/>
              <a:t>Organization</a:t>
            </a:r>
            <a:r>
              <a:rPr lang="en-US" dirty="0"/>
              <a:t>: </a:t>
            </a:r>
          </a:p>
          <a:p>
            <a:pPr marL="0" indent="0">
              <a:buNone/>
            </a:pPr>
            <a:r>
              <a:rPr lang="en-US" dirty="0"/>
              <a:t>- marketing: Roxana Rosca, Andreea Serban, Dorina Burcea, Catalin Oltei, Maria Paraschiv, Andreea Ciuluvica</a:t>
            </a:r>
          </a:p>
        </p:txBody>
      </p:sp>
      <p:sp>
        <p:nvSpPr>
          <p:cNvPr id="4" name="Slide Number Placeholder 3">
            <a:extLst>
              <a:ext uri="{FF2B5EF4-FFF2-40B4-BE49-F238E27FC236}">
                <a16:creationId xmlns:a16="http://schemas.microsoft.com/office/drawing/2014/main" id="{E3CD6B60-DF6C-47C2-9DEA-3E5C13D68654}"/>
              </a:ext>
            </a:extLst>
          </p:cNvPr>
          <p:cNvSpPr>
            <a:spLocks noGrp="1"/>
          </p:cNvSpPr>
          <p:nvPr>
            <p:ph type="sldNum" sz="quarter" idx="12"/>
          </p:nvPr>
        </p:nvSpPr>
        <p:spPr/>
        <p:txBody>
          <a:bodyPr/>
          <a:lstStyle/>
          <a:p>
            <a:fld id="{99E0F336-4DE0-9B4B-BA26-9D4C59496966}" type="slidenum">
              <a:rPr lang="en-US" smtClean="0"/>
              <a:t>9</a:t>
            </a:fld>
            <a:endParaRPr lang="en-US"/>
          </a:p>
        </p:txBody>
      </p:sp>
    </p:spTree>
    <p:extLst>
      <p:ext uri="{BB962C8B-B14F-4D97-AF65-F5344CB8AC3E}">
        <p14:creationId xmlns:p14="http://schemas.microsoft.com/office/powerpoint/2010/main" val="265905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26913&quot;&gt;&lt;object type=&quot;3&quot; unique_id=&quot;32432&quot;&gt;&lt;property id=&quot;20148&quot; value=&quot;5&quot;/&gt;&lt;property id=&quot;20300&quot; value=&quot;Slide 1 - &amp;quot;GoTech World&amp;quot;&quot;/&gt;&lt;property id=&quot;20307&quot; value=&quot;422&quot;/&gt;&lt;/object&gt;&lt;object type=&quot;3&quot; unique_id=&quot;32479&quot;&gt;&lt;property id=&quot;20148&quot; value=&quot;5&quot;/&gt;&lt;property id=&quot;20300&quot; value=&quot;Slide 11 - &amp;quot;Thank You.&amp;quot;&quot;/&gt;&lt;property id=&quot;20307&quot; value=&quot;268&quot;/&gt;&lt;/object&gt;&lt;object type=&quot;3&quot; unique_id=&quot;52045&quot;&gt;&lt;property id=&quot;20148&quot; value=&quot;5&quot;/&gt;&lt;property id=&quot;20300&quot; value=&quot;Slide 2 - &amp;quot;GoTech&amp;quot;&quot;/&gt;&lt;property id=&quot;20307&quot; value=&quot;471&quot;/&gt;&lt;/object&gt;&lt;object type=&quot;3&quot; unique_id=&quot;52046&quot;&gt;&lt;property id=&quot;20148&quot; value=&quot;5&quot;/&gt;&lt;property id=&quot;20300&quot; value=&quot;Slide 3 - &amp;quot;R Systems@Codecamp_The One with Java&amp;quot;&quot;/&gt;&lt;property id=&quot;20307&quot; value=&quot;472&quot;/&gt;&lt;/object&gt;&lt;object type=&quot;3&quot; unique_id=&quot;52047&quot;&gt;&lt;property id=&quot;20148&quot; value=&quot;5&quot;/&gt;&lt;property id=&quot;20300&quot; value=&quot;Slide 4 - &amp;quot;R Systems@GoTech World&amp;quot;&quot;/&gt;&lt;property id=&quot;20307&quot; value=&quot;473&quot;/&gt;&lt;/object&gt;&lt;object type=&quot;3&quot; unique_id=&quot;52048&quot;&gt;&lt;property id=&quot;20148&quot; value=&quot;5&quot;/&gt;&lt;property id=&quot;20300&quot; value=&quot;Slide 5 - &amp;quot;R Systems@GoTech World&amp;quot;&quot;/&gt;&lt;property id=&quot;20307&quot; value=&quot;475&quot;/&gt;&lt;/object&gt;&lt;object type=&quot;3&quot; unique_id=&quot;52049&quot;&gt;&lt;property id=&quot;20148&quot; value=&quot;5&quot;/&gt;&lt;property id=&quot;20300&quot; value=&quot;Slide 6&quot;/&gt;&lt;property id=&quot;20307&quot; value=&quot;474&quot;/&gt;&lt;/object&gt;&lt;object type=&quot;3&quot; unique_id=&quot;52417&quot;&gt;&lt;property id=&quot;20148&quot; value=&quot;5&quot;/&gt;&lt;property id=&quot;20300&quot; value=&quot;Slide 7 - &amp;quot;R Systems@GoTech Social media calendar&amp;quot;&quot;/&gt;&lt;property id=&quot;20307&quot; value=&quot;478&quot;/&gt;&lt;/object&gt;&lt;object type=&quot;3&quot; unique_id=&quot;52418&quot;&gt;&lt;property id=&quot;20148&quot; value=&quot;5&quot;/&gt;&lt;property id=&quot;20300&quot; value=&quot;Slide 10 - &amp;quot;R Systems@GoTech World&amp;quot;&quot;/&gt;&lt;property id=&quot;20307&quot; value=&quot;477&quot;/&gt;&lt;/object&gt;&lt;object type=&quot;3&quot; unique_id=&quot;52515&quot;&gt;&lt;property id=&quot;20148&quot; value=&quot;5&quot;/&gt;&lt;property id=&quot;20300&quot; value=&quot;Slide 8 - &amp;quot;R Systems@GoTech Social media calendar&amp;quot;&quot;/&gt;&lt;property id=&quot;20307&quot; value=&quot;479&quot;/&gt;&lt;/object&gt;&lt;object type=&quot;3&quot; unique_id=&quot;52516&quot;&gt;&lt;property id=&quot;20148&quot; value=&quot;5&quot;/&gt;&lt;property id=&quot;20300&quot; value=&quot;Slide 9 - &amp;quot;R Systems@GoTech Social media calendar&amp;quot;&quot;/&gt;&lt;property id=&quot;20307&quot; value=&quot;480&quot;/&gt;&lt;/object&gt;&lt;/object&gt;&lt;object type=&quot;8&quot; unique_id=&quot;27023&quot;&gt;&lt;/object&gt;&lt;/object&gt;&lt;/database&gt;"/>
  <p:tag name="SECTOMILLISECCONVERTED" val="1"/>
</p:tagLst>
</file>

<file path=ppt/theme/theme1.xml><?xml version="1.0" encoding="utf-8"?>
<a:theme xmlns:a="http://schemas.openxmlformats.org/drawingml/2006/main" name="1_Office Theme">
  <a:themeElements>
    <a:clrScheme name="Custom 16">
      <a:dk1>
        <a:srgbClr val="032638"/>
      </a:dk1>
      <a:lt1>
        <a:srgbClr val="FFFFFF"/>
      </a:lt1>
      <a:dk2>
        <a:srgbClr val="77787B"/>
      </a:dk2>
      <a:lt2>
        <a:srgbClr val="EBEDED"/>
      </a:lt2>
      <a:accent1>
        <a:srgbClr val="81ADBA"/>
      </a:accent1>
      <a:accent2>
        <a:srgbClr val="F87B41"/>
      </a:accent2>
      <a:accent3>
        <a:srgbClr val="F8AC1C"/>
      </a:accent3>
      <a:accent4>
        <a:srgbClr val="49CAA7"/>
      </a:accent4>
      <a:accent5>
        <a:srgbClr val="32C5FF"/>
      </a:accent5>
      <a:accent6>
        <a:srgbClr val="A7C101"/>
      </a:accent6>
      <a:hlink>
        <a:srgbClr val="416D79"/>
      </a:hlink>
      <a:folHlink>
        <a:srgbClr val="003E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11925</TotalTime>
  <Words>581</Words>
  <Application>Microsoft Office PowerPoint</Application>
  <PresentationFormat>Widescreen</PresentationFormat>
  <Paragraphs>114</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1_Office Theme</vt:lpstr>
      <vt:lpstr>GoTech 2022 – ACT NOW</vt:lpstr>
      <vt:lpstr>Contents</vt:lpstr>
      <vt:lpstr>GoTech World Overview</vt:lpstr>
      <vt:lpstr>Objectives</vt:lpstr>
      <vt:lpstr>Gold Partner @GoTech 2022</vt:lpstr>
      <vt:lpstr>Exhibitors area map (stand location)</vt:lpstr>
      <vt:lpstr>Stand setup &amp; assets</vt:lpstr>
      <vt:lpstr>Media and promotion</vt:lpstr>
      <vt:lpstr>Team @ GoTech 2022</vt:lpstr>
      <vt:lpstr>Costs</vt:lpstr>
      <vt:lpstr>Results</vt:lpstr>
      <vt:lpstr>Conclusions &amp;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developer experience</dc:title>
  <dc:creator>Mihai Ionita CTS</dc:creator>
  <cp:lastModifiedBy>Marina Cirloiu</cp:lastModifiedBy>
  <cp:revision>373</cp:revision>
  <dcterms:created xsi:type="dcterms:W3CDTF">2020-09-24T08:49:41Z</dcterms:created>
  <dcterms:modified xsi:type="dcterms:W3CDTF">2023-02-15T12:45:10Z</dcterms:modified>
</cp:coreProperties>
</file>